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notesMasterIdLst>
    <p:notesMasterId r:id="rId25"/>
  </p:notesMasterIdLst>
  <p:handoutMasterIdLst>
    <p:handoutMasterId r:id="rId26"/>
  </p:handoutMasterIdLst>
  <p:sldIdLst>
    <p:sldId id="256" r:id="rId2"/>
    <p:sldId id="300" r:id="rId3"/>
    <p:sldId id="301" r:id="rId4"/>
    <p:sldId id="302" r:id="rId5"/>
    <p:sldId id="318" r:id="rId6"/>
    <p:sldId id="303" r:id="rId7"/>
    <p:sldId id="287" r:id="rId8"/>
    <p:sldId id="309" r:id="rId9"/>
    <p:sldId id="288" r:id="rId10"/>
    <p:sldId id="310" r:id="rId11"/>
    <p:sldId id="316" r:id="rId12"/>
    <p:sldId id="258" r:id="rId13"/>
    <p:sldId id="259" r:id="rId14"/>
    <p:sldId id="260" r:id="rId15"/>
    <p:sldId id="308" r:id="rId16"/>
    <p:sldId id="304" r:id="rId17"/>
    <p:sldId id="305" r:id="rId18"/>
    <p:sldId id="262" r:id="rId19"/>
    <p:sldId id="291" r:id="rId20"/>
    <p:sldId id="306" r:id="rId21"/>
    <p:sldId id="317" r:id="rId22"/>
    <p:sldId id="322" r:id="rId23"/>
    <p:sldId id="284" r:id="rId24"/>
  </p:sldIdLst>
  <p:sldSz cx="12192000" cy="6858000"/>
  <p:notesSz cx="10234613" cy="70993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rina" initials="I" lastIdx="1" clrIdx="0">
    <p:extLst>
      <p:ext uri="{19B8F6BF-5375-455C-9EA6-DF929625EA0E}">
        <p15:presenceInfo xmlns:p15="http://schemas.microsoft.com/office/powerpoint/2012/main" userId="Irin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03B2CA5-D66A-473C-AB47-1C1F5E2A607F}" type="doc">
      <dgm:prSet loTypeId="urn:microsoft.com/office/officeart/2005/8/layout/cycle6" loCatId="relationship" qsTypeId="urn:microsoft.com/office/officeart/2005/8/quickstyle/3d3" qsCatId="3D" csTypeId="urn:microsoft.com/office/officeart/2005/8/colors/colorful3" csCatId="colorful" phldr="1"/>
      <dgm:spPr/>
      <dgm:t>
        <a:bodyPr/>
        <a:lstStyle/>
        <a:p>
          <a:endParaRPr lang="de-DE"/>
        </a:p>
      </dgm:t>
    </dgm:pt>
    <dgm:pt modelId="{A9B3CF0A-C5F3-4BE1-89E9-C8D35A87458E}">
      <dgm:prSet phldrT="[Text]" custT="1"/>
      <dgm:spPr/>
      <dgm:t>
        <a:bodyPr/>
        <a:lstStyle/>
        <a:p>
          <a:r>
            <a:rPr lang="de-DE" sz="1400" dirty="0" smtClean="0"/>
            <a:t>Vorstand</a:t>
          </a:r>
          <a:endParaRPr lang="de-DE" sz="1400" dirty="0"/>
        </a:p>
      </dgm:t>
    </dgm:pt>
    <dgm:pt modelId="{6678961C-1DEE-4D7F-BD3E-88D11A757D99}" type="parTrans" cxnId="{F9160CFE-FACF-429E-911D-47F9D67888A1}">
      <dgm:prSet/>
      <dgm:spPr/>
      <dgm:t>
        <a:bodyPr/>
        <a:lstStyle/>
        <a:p>
          <a:endParaRPr lang="de-DE"/>
        </a:p>
      </dgm:t>
    </dgm:pt>
    <dgm:pt modelId="{E5F7A7CC-99FE-493E-AA67-C9225859F2B1}" type="sibTrans" cxnId="{F9160CFE-FACF-429E-911D-47F9D67888A1}">
      <dgm:prSet/>
      <dgm:spPr/>
      <dgm:t>
        <a:bodyPr/>
        <a:lstStyle/>
        <a:p>
          <a:endParaRPr lang="de-DE"/>
        </a:p>
      </dgm:t>
    </dgm:pt>
    <dgm:pt modelId="{82788279-0389-4E31-BE3D-9C1393393F97}">
      <dgm:prSet phldrT="[Text]" custT="1"/>
      <dgm:spPr/>
      <dgm:t>
        <a:bodyPr/>
        <a:lstStyle/>
        <a:p>
          <a:r>
            <a:rPr lang="de-DE" sz="1600" dirty="0" smtClean="0"/>
            <a:t>Leitungen</a:t>
          </a:r>
          <a:endParaRPr lang="de-DE" sz="1600" dirty="0"/>
        </a:p>
      </dgm:t>
    </dgm:pt>
    <dgm:pt modelId="{44587FF9-7E83-4F14-B31F-EB4088F1C198}" type="parTrans" cxnId="{2C274100-F41D-429E-818E-B9774D2A0B23}">
      <dgm:prSet/>
      <dgm:spPr/>
      <dgm:t>
        <a:bodyPr/>
        <a:lstStyle/>
        <a:p>
          <a:endParaRPr lang="de-DE"/>
        </a:p>
      </dgm:t>
    </dgm:pt>
    <dgm:pt modelId="{83691559-5DF9-45B4-B310-B7A190A7DF69}" type="sibTrans" cxnId="{2C274100-F41D-429E-818E-B9774D2A0B23}">
      <dgm:prSet/>
      <dgm:spPr/>
      <dgm:t>
        <a:bodyPr/>
        <a:lstStyle/>
        <a:p>
          <a:endParaRPr lang="de-DE"/>
        </a:p>
      </dgm:t>
    </dgm:pt>
    <dgm:pt modelId="{31A19B90-59F6-4C29-B12E-20B2FA54A08E}">
      <dgm:prSet phldrT="[Text]" custT="1"/>
      <dgm:spPr/>
      <dgm:t>
        <a:bodyPr/>
        <a:lstStyle/>
        <a:p>
          <a:r>
            <a:rPr lang="de-DE" sz="1600" dirty="0" smtClean="0"/>
            <a:t>Verwaltung</a:t>
          </a:r>
          <a:endParaRPr lang="de-DE" sz="1600" dirty="0"/>
        </a:p>
      </dgm:t>
    </dgm:pt>
    <dgm:pt modelId="{546CC05F-B6CA-426C-8549-72BE42272855}" type="parTrans" cxnId="{A91B86F5-8910-4E2A-BFFF-ADFFA11DA5E0}">
      <dgm:prSet/>
      <dgm:spPr/>
      <dgm:t>
        <a:bodyPr/>
        <a:lstStyle/>
        <a:p>
          <a:endParaRPr lang="de-DE"/>
        </a:p>
      </dgm:t>
    </dgm:pt>
    <dgm:pt modelId="{E107935E-F2F7-4B46-9C37-2555AB58D995}" type="sibTrans" cxnId="{A91B86F5-8910-4E2A-BFFF-ADFFA11DA5E0}">
      <dgm:prSet/>
      <dgm:spPr/>
      <dgm:t>
        <a:bodyPr/>
        <a:lstStyle/>
        <a:p>
          <a:endParaRPr lang="de-DE"/>
        </a:p>
      </dgm:t>
    </dgm:pt>
    <dgm:pt modelId="{3EA9FA91-3467-4652-B9FC-0BD00A711553}">
      <dgm:prSet phldrT="[Text]" custT="1"/>
      <dgm:spPr/>
      <dgm:t>
        <a:bodyPr/>
        <a:lstStyle/>
        <a:p>
          <a:r>
            <a:rPr lang="de-DE" sz="1600" dirty="0" smtClean="0"/>
            <a:t>päd. Team</a:t>
          </a:r>
          <a:endParaRPr lang="de-DE" sz="1600" dirty="0"/>
        </a:p>
      </dgm:t>
    </dgm:pt>
    <dgm:pt modelId="{541210DF-CC21-49A9-9CAB-49F749F0B204}" type="parTrans" cxnId="{97C37825-87C1-4900-9451-09208EAA07B8}">
      <dgm:prSet/>
      <dgm:spPr/>
      <dgm:t>
        <a:bodyPr/>
        <a:lstStyle/>
        <a:p>
          <a:endParaRPr lang="de-DE"/>
        </a:p>
      </dgm:t>
    </dgm:pt>
    <dgm:pt modelId="{15AC611B-AD62-4B2F-944D-B555979BCFEE}" type="sibTrans" cxnId="{97C37825-87C1-4900-9451-09208EAA07B8}">
      <dgm:prSet/>
      <dgm:spPr/>
      <dgm:t>
        <a:bodyPr/>
        <a:lstStyle/>
        <a:p>
          <a:endParaRPr lang="de-DE"/>
        </a:p>
      </dgm:t>
    </dgm:pt>
    <dgm:pt modelId="{CC97EF7D-6B73-4E97-8336-0500F388DC10}">
      <dgm:prSet phldrT="[Text]" custT="1"/>
      <dgm:spPr/>
      <dgm:t>
        <a:bodyPr/>
        <a:lstStyle/>
        <a:p>
          <a:r>
            <a:rPr lang="de-DE" sz="1600" dirty="0" smtClean="0"/>
            <a:t>Geschäfts-leitung</a:t>
          </a:r>
          <a:endParaRPr lang="de-DE" sz="1600" dirty="0"/>
        </a:p>
      </dgm:t>
    </dgm:pt>
    <dgm:pt modelId="{F2989C71-8B7E-4615-9DBB-7A284B39BED4}" type="parTrans" cxnId="{D96A3C2B-DB33-48CF-9047-A8F51A515425}">
      <dgm:prSet/>
      <dgm:spPr/>
      <dgm:t>
        <a:bodyPr/>
        <a:lstStyle/>
        <a:p>
          <a:endParaRPr lang="de-DE"/>
        </a:p>
      </dgm:t>
    </dgm:pt>
    <dgm:pt modelId="{F3770A54-E4DC-47EC-8595-976E1DDAD093}" type="sibTrans" cxnId="{D96A3C2B-DB33-48CF-9047-A8F51A515425}">
      <dgm:prSet/>
      <dgm:spPr/>
      <dgm:t>
        <a:bodyPr/>
        <a:lstStyle/>
        <a:p>
          <a:endParaRPr lang="de-DE"/>
        </a:p>
      </dgm:t>
    </dgm:pt>
    <dgm:pt modelId="{88946941-B478-4464-850A-909B4DF813A9}" type="pres">
      <dgm:prSet presAssocID="{303B2CA5-D66A-473C-AB47-1C1F5E2A607F}" presName="cycle" presStyleCnt="0">
        <dgm:presLayoutVars>
          <dgm:dir/>
          <dgm:resizeHandles val="exact"/>
        </dgm:presLayoutVars>
      </dgm:prSet>
      <dgm:spPr/>
      <dgm:t>
        <a:bodyPr/>
        <a:lstStyle/>
        <a:p>
          <a:endParaRPr lang="de-DE"/>
        </a:p>
      </dgm:t>
    </dgm:pt>
    <dgm:pt modelId="{AD8E1419-DE94-4BB4-BAB3-B1D38D613B0E}" type="pres">
      <dgm:prSet presAssocID="{A9B3CF0A-C5F3-4BE1-89E9-C8D35A87458E}" presName="node" presStyleLbl="node1" presStyleIdx="0" presStyleCnt="5">
        <dgm:presLayoutVars>
          <dgm:bulletEnabled val="1"/>
        </dgm:presLayoutVars>
      </dgm:prSet>
      <dgm:spPr/>
      <dgm:t>
        <a:bodyPr/>
        <a:lstStyle/>
        <a:p>
          <a:endParaRPr lang="de-DE"/>
        </a:p>
      </dgm:t>
    </dgm:pt>
    <dgm:pt modelId="{8F9B58C2-46C9-4ABA-995A-A99B6C6BAE7F}" type="pres">
      <dgm:prSet presAssocID="{A9B3CF0A-C5F3-4BE1-89E9-C8D35A87458E}" presName="spNode" presStyleCnt="0"/>
      <dgm:spPr/>
    </dgm:pt>
    <dgm:pt modelId="{C7F61BD1-D346-4408-97E9-922410238453}" type="pres">
      <dgm:prSet presAssocID="{E5F7A7CC-99FE-493E-AA67-C9225859F2B1}" presName="sibTrans" presStyleLbl="sibTrans1D1" presStyleIdx="0" presStyleCnt="5"/>
      <dgm:spPr/>
      <dgm:t>
        <a:bodyPr/>
        <a:lstStyle/>
        <a:p>
          <a:endParaRPr lang="de-DE"/>
        </a:p>
      </dgm:t>
    </dgm:pt>
    <dgm:pt modelId="{553F7A09-EA20-4CED-AB1D-DABF6B694E08}" type="pres">
      <dgm:prSet presAssocID="{82788279-0389-4E31-BE3D-9C1393393F97}" presName="node" presStyleLbl="node1" presStyleIdx="1" presStyleCnt="5">
        <dgm:presLayoutVars>
          <dgm:bulletEnabled val="1"/>
        </dgm:presLayoutVars>
      </dgm:prSet>
      <dgm:spPr/>
      <dgm:t>
        <a:bodyPr/>
        <a:lstStyle/>
        <a:p>
          <a:endParaRPr lang="de-DE"/>
        </a:p>
      </dgm:t>
    </dgm:pt>
    <dgm:pt modelId="{95B6B36C-B872-466B-B676-12A4850BADE1}" type="pres">
      <dgm:prSet presAssocID="{82788279-0389-4E31-BE3D-9C1393393F97}" presName="spNode" presStyleCnt="0"/>
      <dgm:spPr/>
    </dgm:pt>
    <dgm:pt modelId="{8BB44C53-CBA5-4F2D-B18C-67B35451959E}" type="pres">
      <dgm:prSet presAssocID="{83691559-5DF9-45B4-B310-B7A190A7DF69}" presName="sibTrans" presStyleLbl="sibTrans1D1" presStyleIdx="1" presStyleCnt="5"/>
      <dgm:spPr/>
      <dgm:t>
        <a:bodyPr/>
        <a:lstStyle/>
        <a:p>
          <a:endParaRPr lang="de-DE"/>
        </a:p>
      </dgm:t>
    </dgm:pt>
    <dgm:pt modelId="{EF6583D8-027C-4155-B2F0-8D8F40AFCE78}" type="pres">
      <dgm:prSet presAssocID="{31A19B90-59F6-4C29-B12E-20B2FA54A08E}" presName="node" presStyleLbl="node1" presStyleIdx="2" presStyleCnt="5">
        <dgm:presLayoutVars>
          <dgm:bulletEnabled val="1"/>
        </dgm:presLayoutVars>
      </dgm:prSet>
      <dgm:spPr/>
      <dgm:t>
        <a:bodyPr/>
        <a:lstStyle/>
        <a:p>
          <a:endParaRPr lang="de-DE"/>
        </a:p>
      </dgm:t>
    </dgm:pt>
    <dgm:pt modelId="{C2B270C6-0D56-4FA9-8846-4ECB3C0ED7DC}" type="pres">
      <dgm:prSet presAssocID="{31A19B90-59F6-4C29-B12E-20B2FA54A08E}" presName="spNode" presStyleCnt="0"/>
      <dgm:spPr/>
    </dgm:pt>
    <dgm:pt modelId="{EEC59B67-DBBA-450F-9E40-9A73E3325732}" type="pres">
      <dgm:prSet presAssocID="{E107935E-F2F7-4B46-9C37-2555AB58D995}" presName="sibTrans" presStyleLbl="sibTrans1D1" presStyleIdx="2" presStyleCnt="5"/>
      <dgm:spPr/>
      <dgm:t>
        <a:bodyPr/>
        <a:lstStyle/>
        <a:p>
          <a:endParaRPr lang="de-DE"/>
        </a:p>
      </dgm:t>
    </dgm:pt>
    <dgm:pt modelId="{260AC01F-4B4A-4437-81DB-238C01D91CE6}" type="pres">
      <dgm:prSet presAssocID="{3EA9FA91-3467-4652-B9FC-0BD00A711553}" presName="node" presStyleLbl="node1" presStyleIdx="3" presStyleCnt="5">
        <dgm:presLayoutVars>
          <dgm:bulletEnabled val="1"/>
        </dgm:presLayoutVars>
      </dgm:prSet>
      <dgm:spPr/>
      <dgm:t>
        <a:bodyPr/>
        <a:lstStyle/>
        <a:p>
          <a:endParaRPr lang="de-DE"/>
        </a:p>
      </dgm:t>
    </dgm:pt>
    <dgm:pt modelId="{08A6FB89-9595-4591-AA85-1BB5DE43FB2C}" type="pres">
      <dgm:prSet presAssocID="{3EA9FA91-3467-4652-B9FC-0BD00A711553}" presName="spNode" presStyleCnt="0"/>
      <dgm:spPr/>
    </dgm:pt>
    <dgm:pt modelId="{C5E26536-99C9-41AE-B045-5CC7EDE78085}" type="pres">
      <dgm:prSet presAssocID="{15AC611B-AD62-4B2F-944D-B555979BCFEE}" presName="sibTrans" presStyleLbl="sibTrans1D1" presStyleIdx="3" presStyleCnt="5"/>
      <dgm:spPr/>
      <dgm:t>
        <a:bodyPr/>
        <a:lstStyle/>
        <a:p>
          <a:endParaRPr lang="de-DE"/>
        </a:p>
      </dgm:t>
    </dgm:pt>
    <dgm:pt modelId="{DA5A5645-9464-4CB1-A507-A4954AE9B913}" type="pres">
      <dgm:prSet presAssocID="{CC97EF7D-6B73-4E97-8336-0500F388DC10}" presName="node" presStyleLbl="node1" presStyleIdx="4" presStyleCnt="5">
        <dgm:presLayoutVars>
          <dgm:bulletEnabled val="1"/>
        </dgm:presLayoutVars>
      </dgm:prSet>
      <dgm:spPr/>
      <dgm:t>
        <a:bodyPr/>
        <a:lstStyle/>
        <a:p>
          <a:endParaRPr lang="de-DE"/>
        </a:p>
      </dgm:t>
    </dgm:pt>
    <dgm:pt modelId="{8C5F993D-39ED-4C43-BD75-5FA0F2977BAC}" type="pres">
      <dgm:prSet presAssocID="{CC97EF7D-6B73-4E97-8336-0500F388DC10}" presName="spNode" presStyleCnt="0"/>
      <dgm:spPr/>
    </dgm:pt>
    <dgm:pt modelId="{F5C14235-4100-43CB-AD62-CB6D1FF7AF50}" type="pres">
      <dgm:prSet presAssocID="{F3770A54-E4DC-47EC-8595-976E1DDAD093}" presName="sibTrans" presStyleLbl="sibTrans1D1" presStyleIdx="4" presStyleCnt="5"/>
      <dgm:spPr/>
      <dgm:t>
        <a:bodyPr/>
        <a:lstStyle/>
        <a:p>
          <a:endParaRPr lang="de-DE"/>
        </a:p>
      </dgm:t>
    </dgm:pt>
  </dgm:ptLst>
  <dgm:cxnLst>
    <dgm:cxn modelId="{8587145D-1B5A-438F-B186-70A78C0E3BE0}" type="presOf" srcId="{31A19B90-59F6-4C29-B12E-20B2FA54A08E}" destId="{EF6583D8-027C-4155-B2F0-8D8F40AFCE78}" srcOrd="0" destOrd="0" presId="urn:microsoft.com/office/officeart/2005/8/layout/cycle6"/>
    <dgm:cxn modelId="{AD917BEC-A3BD-4B9E-80BC-D9F8B2A5EDC9}" type="presOf" srcId="{15AC611B-AD62-4B2F-944D-B555979BCFEE}" destId="{C5E26536-99C9-41AE-B045-5CC7EDE78085}" srcOrd="0" destOrd="0" presId="urn:microsoft.com/office/officeart/2005/8/layout/cycle6"/>
    <dgm:cxn modelId="{F9160CFE-FACF-429E-911D-47F9D67888A1}" srcId="{303B2CA5-D66A-473C-AB47-1C1F5E2A607F}" destId="{A9B3CF0A-C5F3-4BE1-89E9-C8D35A87458E}" srcOrd="0" destOrd="0" parTransId="{6678961C-1DEE-4D7F-BD3E-88D11A757D99}" sibTransId="{E5F7A7CC-99FE-493E-AA67-C9225859F2B1}"/>
    <dgm:cxn modelId="{9487B4C0-1890-4FA0-AFF9-3B07F213F133}" type="presOf" srcId="{82788279-0389-4E31-BE3D-9C1393393F97}" destId="{553F7A09-EA20-4CED-AB1D-DABF6B694E08}" srcOrd="0" destOrd="0" presId="urn:microsoft.com/office/officeart/2005/8/layout/cycle6"/>
    <dgm:cxn modelId="{A652ECBC-460A-45D2-BDCA-A8DF40DFD5D6}" type="presOf" srcId="{F3770A54-E4DC-47EC-8595-976E1DDAD093}" destId="{F5C14235-4100-43CB-AD62-CB6D1FF7AF50}" srcOrd="0" destOrd="0" presId="urn:microsoft.com/office/officeart/2005/8/layout/cycle6"/>
    <dgm:cxn modelId="{F55C3C83-6201-40F6-A30B-65BC37891E75}" type="presOf" srcId="{83691559-5DF9-45B4-B310-B7A190A7DF69}" destId="{8BB44C53-CBA5-4F2D-B18C-67B35451959E}" srcOrd="0" destOrd="0" presId="urn:microsoft.com/office/officeart/2005/8/layout/cycle6"/>
    <dgm:cxn modelId="{2DDA469B-2963-4462-9BDA-1F94FF132D0D}" type="presOf" srcId="{E107935E-F2F7-4B46-9C37-2555AB58D995}" destId="{EEC59B67-DBBA-450F-9E40-9A73E3325732}" srcOrd="0" destOrd="0" presId="urn:microsoft.com/office/officeart/2005/8/layout/cycle6"/>
    <dgm:cxn modelId="{C0F4AC0D-6FBB-4F09-8D7B-143698FF8788}" type="presOf" srcId="{E5F7A7CC-99FE-493E-AA67-C9225859F2B1}" destId="{C7F61BD1-D346-4408-97E9-922410238453}" srcOrd="0" destOrd="0" presId="urn:microsoft.com/office/officeart/2005/8/layout/cycle6"/>
    <dgm:cxn modelId="{97C37825-87C1-4900-9451-09208EAA07B8}" srcId="{303B2CA5-D66A-473C-AB47-1C1F5E2A607F}" destId="{3EA9FA91-3467-4652-B9FC-0BD00A711553}" srcOrd="3" destOrd="0" parTransId="{541210DF-CC21-49A9-9CAB-49F749F0B204}" sibTransId="{15AC611B-AD62-4B2F-944D-B555979BCFEE}"/>
    <dgm:cxn modelId="{2340D070-4179-4180-84D7-2DD2411FFD36}" type="presOf" srcId="{3EA9FA91-3467-4652-B9FC-0BD00A711553}" destId="{260AC01F-4B4A-4437-81DB-238C01D91CE6}" srcOrd="0" destOrd="0" presId="urn:microsoft.com/office/officeart/2005/8/layout/cycle6"/>
    <dgm:cxn modelId="{4095515F-0C3E-4403-B314-647C89501388}" type="presOf" srcId="{CC97EF7D-6B73-4E97-8336-0500F388DC10}" destId="{DA5A5645-9464-4CB1-A507-A4954AE9B913}" srcOrd="0" destOrd="0" presId="urn:microsoft.com/office/officeart/2005/8/layout/cycle6"/>
    <dgm:cxn modelId="{D15CC34E-F944-4A8C-B1D3-2E9672BF99F6}" type="presOf" srcId="{303B2CA5-D66A-473C-AB47-1C1F5E2A607F}" destId="{88946941-B478-4464-850A-909B4DF813A9}" srcOrd="0" destOrd="0" presId="urn:microsoft.com/office/officeart/2005/8/layout/cycle6"/>
    <dgm:cxn modelId="{2C274100-F41D-429E-818E-B9774D2A0B23}" srcId="{303B2CA5-D66A-473C-AB47-1C1F5E2A607F}" destId="{82788279-0389-4E31-BE3D-9C1393393F97}" srcOrd="1" destOrd="0" parTransId="{44587FF9-7E83-4F14-B31F-EB4088F1C198}" sibTransId="{83691559-5DF9-45B4-B310-B7A190A7DF69}"/>
    <dgm:cxn modelId="{A91B86F5-8910-4E2A-BFFF-ADFFA11DA5E0}" srcId="{303B2CA5-D66A-473C-AB47-1C1F5E2A607F}" destId="{31A19B90-59F6-4C29-B12E-20B2FA54A08E}" srcOrd="2" destOrd="0" parTransId="{546CC05F-B6CA-426C-8549-72BE42272855}" sibTransId="{E107935E-F2F7-4B46-9C37-2555AB58D995}"/>
    <dgm:cxn modelId="{D96A3C2B-DB33-48CF-9047-A8F51A515425}" srcId="{303B2CA5-D66A-473C-AB47-1C1F5E2A607F}" destId="{CC97EF7D-6B73-4E97-8336-0500F388DC10}" srcOrd="4" destOrd="0" parTransId="{F2989C71-8B7E-4615-9DBB-7A284B39BED4}" sibTransId="{F3770A54-E4DC-47EC-8595-976E1DDAD093}"/>
    <dgm:cxn modelId="{0012405C-9AF0-4833-B0A4-2BBF4AFC244D}" type="presOf" srcId="{A9B3CF0A-C5F3-4BE1-89E9-C8D35A87458E}" destId="{AD8E1419-DE94-4BB4-BAB3-B1D38D613B0E}" srcOrd="0" destOrd="0" presId="urn:microsoft.com/office/officeart/2005/8/layout/cycle6"/>
    <dgm:cxn modelId="{6E1516E9-5663-4592-ABEC-B40DCEA7A51B}" type="presParOf" srcId="{88946941-B478-4464-850A-909B4DF813A9}" destId="{AD8E1419-DE94-4BB4-BAB3-B1D38D613B0E}" srcOrd="0" destOrd="0" presId="urn:microsoft.com/office/officeart/2005/8/layout/cycle6"/>
    <dgm:cxn modelId="{92AD4059-63BA-4FE8-81F6-1600DAC0AECD}" type="presParOf" srcId="{88946941-B478-4464-850A-909B4DF813A9}" destId="{8F9B58C2-46C9-4ABA-995A-A99B6C6BAE7F}" srcOrd="1" destOrd="0" presId="urn:microsoft.com/office/officeart/2005/8/layout/cycle6"/>
    <dgm:cxn modelId="{4AC6F725-9EFE-4CCC-8B7F-44F3464E00C3}" type="presParOf" srcId="{88946941-B478-4464-850A-909B4DF813A9}" destId="{C7F61BD1-D346-4408-97E9-922410238453}" srcOrd="2" destOrd="0" presId="urn:microsoft.com/office/officeart/2005/8/layout/cycle6"/>
    <dgm:cxn modelId="{33A73A41-991B-4034-A648-BC5588FD6EA6}" type="presParOf" srcId="{88946941-B478-4464-850A-909B4DF813A9}" destId="{553F7A09-EA20-4CED-AB1D-DABF6B694E08}" srcOrd="3" destOrd="0" presId="urn:microsoft.com/office/officeart/2005/8/layout/cycle6"/>
    <dgm:cxn modelId="{8B207952-A87C-4831-A26E-D0A3410D1A37}" type="presParOf" srcId="{88946941-B478-4464-850A-909B4DF813A9}" destId="{95B6B36C-B872-466B-B676-12A4850BADE1}" srcOrd="4" destOrd="0" presId="urn:microsoft.com/office/officeart/2005/8/layout/cycle6"/>
    <dgm:cxn modelId="{04AD4FF6-79EB-4FDC-8C56-E81D615AA5B6}" type="presParOf" srcId="{88946941-B478-4464-850A-909B4DF813A9}" destId="{8BB44C53-CBA5-4F2D-B18C-67B35451959E}" srcOrd="5" destOrd="0" presId="urn:microsoft.com/office/officeart/2005/8/layout/cycle6"/>
    <dgm:cxn modelId="{31000E83-48F8-4048-8E4D-58F28244AF1B}" type="presParOf" srcId="{88946941-B478-4464-850A-909B4DF813A9}" destId="{EF6583D8-027C-4155-B2F0-8D8F40AFCE78}" srcOrd="6" destOrd="0" presId="urn:microsoft.com/office/officeart/2005/8/layout/cycle6"/>
    <dgm:cxn modelId="{4EF31BDE-A1F8-47EE-A309-175646DBF5FD}" type="presParOf" srcId="{88946941-B478-4464-850A-909B4DF813A9}" destId="{C2B270C6-0D56-4FA9-8846-4ECB3C0ED7DC}" srcOrd="7" destOrd="0" presId="urn:microsoft.com/office/officeart/2005/8/layout/cycle6"/>
    <dgm:cxn modelId="{1382E536-E612-4618-8A30-7BEE368AA36B}" type="presParOf" srcId="{88946941-B478-4464-850A-909B4DF813A9}" destId="{EEC59B67-DBBA-450F-9E40-9A73E3325732}" srcOrd="8" destOrd="0" presId="urn:microsoft.com/office/officeart/2005/8/layout/cycle6"/>
    <dgm:cxn modelId="{423AB04A-A8A7-4D4B-A15B-244FC715391F}" type="presParOf" srcId="{88946941-B478-4464-850A-909B4DF813A9}" destId="{260AC01F-4B4A-4437-81DB-238C01D91CE6}" srcOrd="9" destOrd="0" presId="urn:microsoft.com/office/officeart/2005/8/layout/cycle6"/>
    <dgm:cxn modelId="{963F4161-FC5A-415A-82D7-7D5D3DFD7B8B}" type="presParOf" srcId="{88946941-B478-4464-850A-909B4DF813A9}" destId="{08A6FB89-9595-4591-AA85-1BB5DE43FB2C}" srcOrd="10" destOrd="0" presId="urn:microsoft.com/office/officeart/2005/8/layout/cycle6"/>
    <dgm:cxn modelId="{48C5E06B-0559-4C37-AB66-B8A99678606E}" type="presParOf" srcId="{88946941-B478-4464-850A-909B4DF813A9}" destId="{C5E26536-99C9-41AE-B045-5CC7EDE78085}" srcOrd="11" destOrd="0" presId="urn:microsoft.com/office/officeart/2005/8/layout/cycle6"/>
    <dgm:cxn modelId="{E7D32D4B-B922-40F4-930D-6A1154015913}" type="presParOf" srcId="{88946941-B478-4464-850A-909B4DF813A9}" destId="{DA5A5645-9464-4CB1-A507-A4954AE9B913}" srcOrd="12" destOrd="0" presId="urn:microsoft.com/office/officeart/2005/8/layout/cycle6"/>
    <dgm:cxn modelId="{A1AC5DBB-AE19-4877-A21E-5EC708DA5740}" type="presParOf" srcId="{88946941-B478-4464-850A-909B4DF813A9}" destId="{8C5F993D-39ED-4C43-BD75-5FA0F2977BAC}" srcOrd="13" destOrd="0" presId="urn:microsoft.com/office/officeart/2005/8/layout/cycle6"/>
    <dgm:cxn modelId="{9C740155-C342-40F3-AB67-4386CDC9EA25}" type="presParOf" srcId="{88946941-B478-4464-850A-909B4DF813A9}" destId="{F5C14235-4100-43CB-AD62-CB6D1FF7AF50}" srcOrd="14"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4D7612-E19C-4839-954A-DD73FBFC5B24}"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de-DE"/>
        </a:p>
      </dgm:t>
    </dgm:pt>
    <dgm:pt modelId="{715A5EC6-E4BA-4B3F-8F7C-B57EB5ADBDE1}">
      <dgm:prSet phldrT="[Text]" custT="1"/>
      <dgm:spPr>
        <a:solidFill>
          <a:schemeClr val="accent6">
            <a:lumMod val="75000"/>
          </a:schemeClr>
        </a:solidFill>
      </dgm:spPr>
      <dgm:t>
        <a:bodyPr/>
        <a:lstStyle/>
        <a:p>
          <a:r>
            <a:rPr lang="de-DE" sz="1600" b="0" dirty="0" smtClean="0"/>
            <a:t>Schule der</a:t>
          </a:r>
        </a:p>
        <a:p>
          <a:r>
            <a:rPr lang="de-DE" sz="1600" b="0" dirty="0" smtClean="0"/>
            <a:t>Feinmotorik</a:t>
          </a:r>
        </a:p>
      </dgm:t>
    </dgm:pt>
    <dgm:pt modelId="{A6363C14-98B5-41D9-8AD2-DC02A69C2D2E}" type="parTrans" cxnId="{5A0379B0-4EC5-4A0A-BB50-DF0634DFAAC8}">
      <dgm:prSet/>
      <dgm:spPr/>
      <dgm:t>
        <a:bodyPr/>
        <a:lstStyle/>
        <a:p>
          <a:endParaRPr lang="de-DE"/>
        </a:p>
      </dgm:t>
    </dgm:pt>
    <dgm:pt modelId="{5E52BF1C-C242-4D12-8ED4-64D943682417}" type="sibTrans" cxnId="{5A0379B0-4EC5-4A0A-BB50-DF0634DFAAC8}">
      <dgm:prSet/>
      <dgm:spPr/>
      <dgm:t>
        <a:bodyPr/>
        <a:lstStyle/>
        <a:p>
          <a:endParaRPr lang="de-DE"/>
        </a:p>
      </dgm:t>
    </dgm:pt>
    <dgm:pt modelId="{7E363BD9-31B6-4135-A146-D9FE136DA70B}">
      <dgm:prSet phldrT="[Text]" custT="1"/>
      <dgm:spPr>
        <a:solidFill>
          <a:srgbClr val="00B0F0"/>
        </a:solidFill>
      </dgm:spPr>
      <dgm:t>
        <a:bodyPr/>
        <a:lstStyle/>
        <a:p>
          <a:r>
            <a:rPr lang="de-DE" sz="1600" dirty="0" smtClean="0"/>
            <a:t>Selbstbestimmung</a:t>
          </a:r>
          <a:endParaRPr lang="de-DE" sz="1600" dirty="0"/>
        </a:p>
      </dgm:t>
    </dgm:pt>
    <dgm:pt modelId="{13DBEC7F-9DF4-41C0-9859-CA5E9DC0E60D}" type="parTrans" cxnId="{1C08060E-5870-4940-8EB3-BBE21DA4370A}">
      <dgm:prSet/>
      <dgm:spPr/>
      <dgm:t>
        <a:bodyPr/>
        <a:lstStyle/>
        <a:p>
          <a:endParaRPr lang="de-DE"/>
        </a:p>
      </dgm:t>
    </dgm:pt>
    <dgm:pt modelId="{562A60CA-5BAC-445D-A948-5358BF94CCAB}" type="sibTrans" cxnId="{1C08060E-5870-4940-8EB3-BBE21DA4370A}">
      <dgm:prSet/>
      <dgm:spPr/>
      <dgm:t>
        <a:bodyPr/>
        <a:lstStyle/>
        <a:p>
          <a:endParaRPr lang="de-DE"/>
        </a:p>
      </dgm:t>
    </dgm:pt>
    <dgm:pt modelId="{A8ABB84C-D843-4884-8D5D-5029392A6164}">
      <dgm:prSet phldrT="[Text]" custT="1"/>
      <dgm:spPr/>
      <dgm:t>
        <a:bodyPr/>
        <a:lstStyle/>
        <a:p>
          <a:r>
            <a:rPr lang="de-DE" sz="1800" dirty="0" smtClean="0"/>
            <a:t>Rituale</a:t>
          </a:r>
          <a:endParaRPr lang="de-DE" sz="1800" dirty="0"/>
        </a:p>
      </dgm:t>
    </dgm:pt>
    <dgm:pt modelId="{B715C010-41DC-4E84-87FC-50FB9470E59C}" type="parTrans" cxnId="{521AF39E-C80B-44B0-B5BA-888AB8400924}">
      <dgm:prSet/>
      <dgm:spPr/>
      <dgm:t>
        <a:bodyPr/>
        <a:lstStyle/>
        <a:p>
          <a:endParaRPr lang="de-DE"/>
        </a:p>
      </dgm:t>
    </dgm:pt>
    <dgm:pt modelId="{8C6494F5-A8B9-45FA-9A4B-A4DE463C7EB3}" type="sibTrans" cxnId="{521AF39E-C80B-44B0-B5BA-888AB8400924}">
      <dgm:prSet/>
      <dgm:spPr/>
      <dgm:t>
        <a:bodyPr/>
        <a:lstStyle/>
        <a:p>
          <a:endParaRPr lang="de-DE"/>
        </a:p>
      </dgm:t>
    </dgm:pt>
    <dgm:pt modelId="{4A08DA9D-A1F8-4AB1-91AE-6AE8C2B55F92}">
      <dgm:prSet phldrT="[Text]" custT="1"/>
      <dgm:spPr>
        <a:solidFill>
          <a:srgbClr val="002060"/>
        </a:solidFill>
      </dgm:spPr>
      <dgm:t>
        <a:bodyPr/>
        <a:lstStyle/>
        <a:p>
          <a:r>
            <a:rPr lang="de-DE" sz="2000" dirty="0" smtClean="0">
              <a:solidFill>
                <a:schemeClr val="tx1"/>
              </a:solidFill>
            </a:rPr>
            <a:t>Berührung</a:t>
          </a:r>
          <a:endParaRPr lang="de-DE" sz="2000" dirty="0">
            <a:solidFill>
              <a:schemeClr val="tx1"/>
            </a:solidFill>
          </a:endParaRPr>
        </a:p>
      </dgm:t>
    </dgm:pt>
    <dgm:pt modelId="{2A6E9021-81CB-4C3F-BF17-B08952DDB7B6}" type="parTrans" cxnId="{E45A8003-F795-4E38-AEF2-3C809695CDA9}">
      <dgm:prSet/>
      <dgm:spPr/>
      <dgm:t>
        <a:bodyPr/>
        <a:lstStyle/>
        <a:p>
          <a:endParaRPr lang="de-DE"/>
        </a:p>
      </dgm:t>
    </dgm:pt>
    <dgm:pt modelId="{A4FEFE1C-0C9D-41A2-A647-A7B3CF059FAB}" type="sibTrans" cxnId="{E45A8003-F795-4E38-AEF2-3C809695CDA9}">
      <dgm:prSet/>
      <dgm:spPr/>
      <dgm:t>
        <a:bodyPr/>
        <a:lstStyle/>
        <a:p>
          <a:endParaRPr lang="de-DE"/>
        </a:p>
      </dgm:t>
    </dgm:pt>
    <dgm:pt modelId="{0C40389C-793D-4F66-992C-A186F2654439}">
      <dgm:prSet phldrT="[Text]" custT="1"/>
      <dgm:spPr>
        <a:solidFill>
          <a:srgbClr val="C00000"/>
        </a:solidFill>
      </dgm:spPr>
      <dgm:t>
        <a:bodyPr/>
        <a:lstStyle/>
        <a:p>
          <a:r>
            <a:rPr lang="de-DE" sz="2000" dirty="0" smtClean="0"/>
            <a:t>Genuss</a:t>
          </a:r>
          <a:endParaRPr lang="de-DE" sz="2000" dirty="0"/>
        </a:p>
      </dgm:t>
    </dgm:pt>
    <dgm:pt modelId="{DDAB86BB-329E-45F5-ABF2-28575E75402D}" type="parTrans" cxnId="{D622D636-1024-47CE-97EA-8020AB67E40C}">
      <dgm:prSet/>
      <dgm:spPr/>
      <dgm:t>
        <a:bodyPr/>
        <a:lstStyle/>
        <a:p>
          <a:endParaRPr lang="de-DE"/>
        </a:p>
      </dgm:t>
    </dgm:pt>
    <dgm:pt modelId="{D8B924DB-0F41-4771-9A83-1DC9AF356517}" type="sibTrans" cxnId="{D622D636-1024-47CE-97EA-8020AB67E40C}">
      <dgm:prSet/>
      <dgm:spPr/>
      <dgm:t>
        <a:bodyPr/>
        <a:lstStyle/>
        <a:p>
          <a:endParaRPr lang="de-DE"/>
        </a:p>
      </dgm:t>
    </dgm:pt>
    <dgm:pt modelId="{D03FE4B2-65B0-4918-A073-67A55061A491}">
      <dgm:prSet phldrT="[Text]" custT="1"/>
      <dgm:spPr>
        <a:solidFill>
          <a:srgbClr val="7030A0"/>
        </a:solidFill>
      </dgm:spPr>
      <dgm:t>
        <a:bodyPr/>
        <a:lstStyle/>
        <a:p>
          <a:r>
            <a:rPr lang="de-DE" sz="2000" dirty="0" smtClean="0"/>
            <a:t>Ästhetik</a:t>
          </a:r>
          <a:endParaRPr lang="de-DE" sz="2000" dirty="0"/>
        </a:p>
      </dgm:t>
    </dgm:pt>
    <dgm:pt modelId="{560B1C67-1CFC-4A13-AA2B-38221AC90A21}" type="parTrans" cxnId="{076CFF01-110E-44BD-95DC-2FD1ABDAAEA0}">
      <dgm:prSet/>
      <dgm:spPr/>
      <dgm:t>
        <a:bodyPr/>
        <a:lstStyle/>
        <a:p>
          <a:endParaRPr lang="de-DE"/>
        </a:p>
      </dgm:t>
    </dgm:pt>
    <dgm:pt modelId="{1874A01A-A48F-4104-B4CE-3F215746A570}" type="sibTrans" cxnId="{076CFF01-110E-44BD-95DC-2FD1ABDAAEA0}">
      <dgm:prSet/>
      <dgm:spPr/>
      <dgm:t>
        <a:bodyPr/>
        <a:lstStyle/>
        <a:p>
          <a:endParaRPr lang="de-DE"/>
        </a:p>
      </dgm:t>
    </dgm:pt>
    <dgm:pt modelId="{3E5ECDDC-C015-4B93-B853-C32A26BA3756}">
      <dgm:prSet phldrT="[Text]"/>
      <dgm:spPr>
        <a:solidFill>
          <a:schemeClr val="accent3">
            <a:lumMod val="75000"/>
          </a:schemeClr>
        </a:solidFill>
      </dgm:spPr>
      <dgm:t>
        <a:bodyPr/>
        <a:lstStyle/>
        <a:p>
          <a:r>
            <a:rPr lang="de-DE" dirty="0" smtClean="0"/>
            <a:t>Selbstständigkeit</a:t>
          </a:r>
          <a:endParaRPr lang="de-DE" dirty="0"/>
        </a:p>
      </dgm:t>
    </dgm:pt>
    <dgm:pt modelId="{7A692EDB-237A-407A-8C8D-417FF20304EE}" type="parTrans" cxnId="{58C8D10E-1C82-45C3-909C-FDB697DDD53E}">
      <dgm:prSet/>
      <dgm:spPr/>
      <dgm:t>
        <a:bodyPr/>
        <a:lstStyle/>
        <a:p>
          <a:endParaRPr lang="de-DE"/>
        </a:p>
      </dgm:t>
    </dgm:pt>
    <dgm:pt modelId="{8C32596D-20BB-4089-840F-68E9A9824438}" type="sibTrans" cxnId="{58C8D10E-1C82-45C3-909C-FDB697DDD53E}">
      <dgm:prSet/>
      <dgm:spPr/>
      <dgm:t>
        <a:bodyPr/>
        <a:lstStyle/>
        <a:p>
          <a:endParaRPr lang="de-DE"/>
        </a:p>
      </dgm:t>
    </dgm:pt>
    <dgm:pt modelId="{7C5EF396-D57F-445C-B6D0-8D6603F38C9F}">
      <dgm:prSet phldrT="[Text]"/>
      <dgm:spPr>
        <a:solidFill>
          <a:schemeClr val="bg2"/>
        </a:solidFill>
      </dgm:spPr>
      <dgm:t>
        <a:bodyPr/>
        <a:lstStyle/>
        <a:p>
          <a:r>
            <a:rPr lang="de-DE" dirty="0" smtClean="0"/>
            <a:t>„kein Kotzhappen“</a:t>
          </a:r>
          <a:endParaRPr lang="de-DE" dirty="0"/>
        </a:p>
      </dgm:t>
    </dgm:pt>
    <dgm:pt modelId="{2354080C-061E-44A1-B6E2-BECFC15FAEFB}" type="parTrans" cxnId="{FCFB3BF5-495F-4646-964A-5BE9E6B3D51C}">
      <dgm:prSet/>
      <dgm:spPr/>
      <dgm:t>
        <a:bodyPr/>
        <a:lstStyle/>
        <a:p>
          <a:endParaRPr lang="de-DE"/>
        </a:p>
      </dgm:t>
    </dgm:pt>
    <dgm:pt modelId="{DCED51B6-248A-40B6-B369-F411185D6096}" type="sibTrans" cxnId="{FCFB3BF5-495F-4646-964A-5BE9E6B3D51C}">
      <dgm:prSet/>
      <dgm:spPr/>
      <dgm:t>
        <a:bodyPr/>
        <a:lstStyle/>
        <a:p>
          <a:endParaRPr lang="de-DE"/>
        </a:p>
      </dgm:t>
    </dgm:pt>
    <dgm:pt modelId="{84966329-8722-45DD-95DB-38626A845C0F}">
      <dgm:prSet phldrT="[Text]"/>
      <dgm:spPr/>
      <dgm:t>
        <a:bodyPr/>
        <a:lstStyle/>
        <a:p>
          <a:r>
            <a:rPr lang="de-DE" dirty="0" smtClean="0"/>
            <a:t>Gemeinschaft</a:t>
          </a:r>
          <a:endParaRPr lang="de-DE" dirty="0"/>
        </a:p>
      </dgm:t>
    </dgm:pt>
    <dgm:pt modelId="{539DDFDF-E481-4732-935E-250532678014}" type="parTrans" cxnId="{970C9CA1-2AC7-45D0-8D52-CA79436AD065}">
      <dgm:prSet/>
      <dgm:spPr/>
      <dgm:t>
        <a:bodyPr/>
        <a:lstStyle/>
        <a:p>
          <a:endParaRPr lang="de-DE"/>
        </a:p>
      </dgm:t>
    </dgm:pt>
    <dgm:pt modelId="{192A19FA-3FCC-418B-ADD6-00C480E794CF}" type="sibTrans" cxnId="{970C9CA1-2AC7-45D0-8D52-CA79436AD065}">
      <dgm:prSet/>
      <dgm:spPr/>
      <dgm:t>
        <a:bodyPr/>
        <a:lstStyle/>
        <a:p>
          <a:endParaRPr lang="de-DE"/>
        </a:p>
      </dgm:t>
    </dgm:pt>
    <dgm:pt modelId="{ACC456AC-E4CF-4B5E-8C32-3A5C219B2256}" type="pres">
      <dgm:prSet presAssocID="{2A4D7612-E19C-4839-954A-DD73FBFC5B24}" presName="Name0" presStyleCnt="0">
        <dgm:presLayoutVars>
          <dgm:dir/>
          <dgm:resizeHandles/>
        </dgm:presLayoutVars>
      </dgm:prSet>
      <dgm:spPr/>
      <dgm:t>
        <a:bodyPr/>
        <a:lstStyle/>
        <a:p>
          <a:endParaRPr lang="de-DE"/>
        </a:p>
      </dgm:t>
    </dgm:pt>
    <dgm:pt modelId="{C7845AC6-9699-4131-A268-5B0B44B8EE75}" type="pres">
      <dgm:prSet presAssocID="{715A5EC6-E4BA-4B3F-8F7C-B57EB5ADBDE1}" presName="compNode" presStyleCnt="0"/>
      <dgm:spPr/>
    </dgm:pt>
    <dgm:pt modelId="{34FC559D-03D3-4DE8-9291-A6F125BA3D78}" type="pres">
      <dgm:prSet presAssocID="{715A5EC6-E4BA-4B3F-8F7C-B57EB5ADBDE1}" presName="dummyConnPt" presStyleCnt="0"/>
      <dgm:spPr/>
    </dgm:pt>
    <dgm:pt modelId="{F1C36192-A3A0-424E-B649-755AD0953172}" type="pres">
      <dgm:prSet presAssocID="{715A5EC6-E4BA-4B3F-8F7C-B57EB5ADBDE1}" presName="node" presStyleLbl="node1" presStyleIdx="0" presStyleCnt="9" custLinFactNeighborX="-551" custLinFactNeighborY="2833">
        <dgm:presLayoutVars>
          <dgm:bulletEnabled val="1"/>
        </dgm:presLayoutVars>
      </dgm:prSet>
      <dgm:spPr/>
      <dgm:t>
        <a:bodyPr/>
        <a:lstStyle/>
        <a:p>
          <a:endParaRPr lang="de-DE"/>
        </a:p>
      </dgm:t>
    </dgm:pt>
    <dgm:pt modelId="{17CE4AA8-0BD5-439C-A936-98E6FCA306FD}" type="pres">
      <dgm:prSet presAssocID="{5E52BF1C-C242-4D12-8ED4-64D943682417}" presName="sibTrans" presStyleLbl="bgSibTrans2D1" presStyleIdx="0" presStyleCnt="8"/>
      <dgm:spPr/>
      <dgm:t>
        <a:bodyPr/>
        <a:lstStyle/>
        <a:p>
          <a:endParaRPr lang="de-DE"/>
        </a:p>
      </dgm:t>
    </dgm:pt>
    <dgm:pt modelId="{E1267BB9-87F6-454D-AFFD-A8E9865148C6}" type="pres">
      <dgm:prSet presAssocID="{7E363BD9-31B6-4135-A146-D9FE136DA70B}" presName="compNode" presStyleCnt="0"/>
      <dgm:spPr/>
    </dgm:pt>
    <dgm:pt modelId="{9118782F-F910-46CD-935B-C52A60DEB79C}" type="pres">
      <dgm:prSet presAssocID="{7E363BD9-31B6-4135-A146-D9FE136DA70B}" presName="dummyConnPt" presStyleCnt="0"/>
      <dgm:spPr/>
    </dgm:pt>
    <dgm:pt modelId="{B1A8546C-C4D6-4368-8B4B-EEA6DD27FEE0}" type="pres">
      <dgm:prSet presAssocID="{7E363BD9-31B6-4135-A146-D9FE136DA70B}" presName="node" presStyleLbl="node1" presStyleIdx="1" presStyleCnt="9">
        <dgm:presLayoutVars>
          <dgm:bulletEnabled val="1"/>
        </dgm:presLayoutVars>
      </dgm:prSet>
      <dgm:spPr/>
      <dgm:t>
        <a:bodyPr/>
        <a:lstStyle/>
        <a:p>
          <a:endParaRPr lang="de-DE"/>
        </a:p>
      </dgm:t>
    </dgm:pt>
    <dgm:pt modelId="{C1F499A4-FB01-4A3F-80D5-682802E6C3A2}" type="pres">
      <dgm:prSet presAssocID="{562A60CA-5BAC-445D-A948-5358BF94CCAB}" presName="sibTrans" presStyleLbl="bgSibTrans2D1" presStyleIdx="1" presStyleCnt="8"/>
      <dgm:spPr/>
      <dgm:t>
        <a:bodyPr/>
        <a:lstStyle/>
        <a:p>
          <a:endParaRPr lang="de-DE"/>
        </a:p>
      </dgm:t>
    </dgm:pt>
    <dgm:pt modelId="{B1CD92F1-CDA4-4EAF-951C-B38387D55CD6}" type="pres">
      <dgm:prSet presAssocID="{A8ABB84C-D843-4884-8D5D-5029392A6164}" presName="compNode" presStyleCnt="0"/>
      <dgm:spPr/>
    </dgm:pt>
    <dgm:pt modelId="{B156F630-573C-47B5-BBE3-92CE96BC44C3}" type="pres">
      <dgm:prSet presAssocID="{A8ABB84C-D843-4884-8D5D-5029392A6164}" presName="dummyConnPt" presStyleCnt="0"/>
      <dgm:spPr/>
    </dgm:pt>
    <dgm:pt modelId="{E2F5C6F0-74C9-4FCA-9E19-C97CC456408C}" type="pres">
      <dgm:prSet presAssocID="{A8ABB84C-D843-4884-8D5D-5029392A6164}" presName="node" presStyleLbl="node1" presStyleIdx="2" presStyleCnt="9">
        <dgm:presLayoutVars>
          <dgm:bulletEnabled val="1"/>
        </dgm:presLayoutVars>
      </dgm:prSet>
      <dgm:spPr/>
      <dgm:t>
        <a:bodyPr/>
        <a:lstStyle/>
        <a:p>
          <a:endParaRPr lang="de-DE"/>
        </a:p>
      </dgm:t>
    </dgm:pt>
    <dgm:pt modelId="{0095D9ED-AB7A-42DE-8FA8-77A01546F00D}" type="pres">
      <dgm:prSet presAssocID="{8C6494F5-A8B9-45FA-9A4B-A4DE463C7EB3}" presName="sibTrans" presStyleLbl="bgSibTrans2D1" presStyleIdx="2" presStyleCnt="8"/>
      <dgm:spPr/>
      <dgm:t>
        <a:bodyPr/>
        <a:lstStyle/>
        <a:p>
          <a:endParaRPr lang="de-DE"/>
        </a:p>
      </dgm:t>
    </dgm:pt>
    <dgm:pt modelId="{44FCBE6E-C387-4F40-AA89-7AA3EE6E285A}" type="pres">
      <dgm:prSet presAssocID="{4A08DA9D-A1F8-4AB1-91AE-6AE8C2B55F92}" presName="compNode" presStyleCnt="0"/>
      <dgm:spPr/>
    </dgm:pt>
    <dgm:pt modelId="{50F1E491-D549-447C-96C9-FF0F08BDB0FB}" type="pres">
      <dgm:prSet presAssocID="{4A08DA9D-A1F8-4AB1-91AE-6AE8C2B55F92}" presName="dummyConnPt" presStyleCnt="0"/>
      <dgm:spPr/>
    </dgm:pt>
    <dgm:pt modelId="{DB4F9236-5E54-42BE-B97E-477986872784}" type="pres">
      <dgm:prSet presAssocID="{4A08DA9D-A1F8-4AB1-91AE-6AE8C2B55F92}" presName="node" presStyleLbl="node1" presStyleIdx="3" presStyleCnt="9">
        <dgm:presLayoutVars>
          <dgm:bulletEnabled val="1"/>
        </dgm:presLayoutVars>
      </dgm:prSet>
      <dgm:spPr/>
      <dgm:t>
        <a:bodyPr/>
        <a:lstStyle/>
        <a:p>
          <a:endParaRPr lang="de-DE"/>
        </a:p>
      </dgm:t>
    </dgm:pt>
    <dgm:pt modelId="{FE175907-9DF8-4870-96DB-11655987A815}" type="pres">
      <dgm:prSet presAssocID="{A4FEFE1C-0C9D-41A2-A647-A7B3CF059FAB}" presName="sibTrans" presStyleLbl="bgSibTrans2D1" presStyleIdx="3" presStyleCnt="8"/>
      <dgm:spPr/>
      <dgm:t>
        <a:bodyPr/>
        <a:lstStyle/>
        <a:p>
          <a:endParaRPr lang="de-DE"/>
        </a:p>
      </dgm:t>
    </dgm:pt>
    <dgm:pt modelId="{19BAC8B9-9985-45E0-B86F-D12CA1E5DF35}" type="pres">
      <dgm:prSet presAssocID="{0C40389C-793D-4F66-992C-A186F2654439}" presName="compNode" presStyleCnt="0"/>
      <dgm:spPr/>
    </dgm:pt>
    <dgm:pt modelId="{7DCFD140-5DA5-406C-A23C-EEE6A9315708}" type="pres">
      <dgm:prSet presAssocID="{0C40389C-793D-4F66-992C-A186F2654439}" presName="dummyConnPt" presStyleCnt="0"/>
      <dgm:spPr/>
    </dgm:pt>
    <dgm:pt modelId="{4884E44F-9050-46B0-AF7E-0946DFE6B826}" type="pres">
      <dgm:prSet presAssocID="{0C40389C-793D-4F66-992C-A186F2654439}" presName="node" presStyleLbl="node1" presStyleIdx="4" presStyleCnt="9">
        <dgm:presLayoutVars>
          <dgm:bulletEnabled val="1"/>
        </dgm:presLayoutVars>
      </dgm:prSet>
      <dgm:spPr/>
      <dgm:t>
        <a:bodyPr/>
        <a:lstStyle/>
        <a:p>
          <a:endParaRPr lang="de-DE"/>
        </a:p>
      </dgm:t>
    </dgm:pt>
    <dgm:pt modelId="{F72F9A0C-ABC4-4783-BE40-9683AB1F43E0}" type="pres">
      <dgm:prSet presAssocID="{D8B924DB-0F41-4771-9A83-1DC9AF356517}" presName="sibTrans" presStyleLbl="bgSibTrans2D1" presStyleIdx="4" presStyleCnt="8"/>
      <dgm:spPr/>
      <dgm:t>
        <a:bodyPr/>
        <a:lstStyle/>
        <a:p>
          <a:endParaRPr lang="de-DE"/>
        </a:p>
      </dgm:t>
    </dgm:pt>
    <dgm:pt modelId="{C3458DCB-18E8-42FC-B811-064C78C742C0}" type="pres">
      <dgm:prSet presAssocID="{D03FE4B2-65B0-4918-A073-67A55061A491}" presName="compNode" presStyleCnt="0"/>
      <dgm:spPr/>
    </dgm:pt>
    <dgm:pt modelId="{D0F2726C-D3D1-4F18-A001-1C23B8511D5B}" type="pres">
      <dgm:prSet presAssocID="{D03FE4B2-65B0-4918-A073-67A55061A491}" presName="dummyConnPt" presStyleCnt="0"/>
      <dgm:spPr/>
    </dgm:pt>
    <dgm:pt modelId="{03F1DEBA-3FA1-45E8-B3F4-28F853D4CB3D}" type="pres">
      <dgm:prSet presAssocID="{D03FE4B2-65B0-4918-A073-67A55061A491}" presName="node" presStyleLbl="node1" presStyleIdx="5" presStyleCnt="9">
        <dgm:presLayoutVars>
          <dgm:bulletEnabled val="1"/>
        </dgm:presLayoutVars>
      </dgm:prSet>
      <dgm:spPr/>
      <dgm:t>
        <a:bodyPr/>
        <a:lstStyle/>
        <a:p>
          <a:endParaRPr lang="de-DE"/>
        </a:p>
      </dgm:t>
    </dgm:pt>
    <dgm:pt modelId="{19F7E254-2ED3-4296-AB8F-57146C9E8817}" type="pres">
      <dgm:prSet presAssocID="{1874A01A-A48F-4104-B4CE-3F215746A570}" presName="sibTrans" presStyleLbl="bgSibTrans2D1" presStyleIdx="5" presStyleCnt="8"/>
      <dgm:spPr/>
      <dgm:t>
        <a:bodyPr/>
        <a:lstStyle/>
        <a:p>
          <a:endParaRPr lang="de-DE"/>
        </a:p>
      </dgm:t>
    </dgm:pt>
    <dgm:pt modelId="{065BA134-D952-4FDA-AFB7-39A12AB58135}" type="pres">
      <dgm:prSet presAssocID="{3E5ECDDC-C015-4B93-B853-C32A26BA3756}" presName="compNode" presStyleCnt="0"/>
      <dgm:spPr/>
    </dgm:pt>
    <dgm:pt modelId="{3D263532-CE76-4E1E-9FE7-1E635DF9F4C1}" type="pres">
      <dgm:prSet presAssocID="{3E5ECDDC-C015-4B93-B853-C32A26BA3756}" presName="dummyConnPt" presStyleCnt="0"/>
      <dgm:spPr/>
    </dgm:pt>
    <dgm:pt modelId="{7FE3F342-C3B2-45EA-93A9-81F4BF00B631}" type="pres">
      <dgm:prSet presAssocID="{3E5ECDDC-C015-4B93-B853-C32A26BA3756}" presName="node" presStyleLbl="node1" presStyleIdx="6" presStyleCnt="9">
        <dgm:presLayoutVars>
          <dgm:bulletEnabled val="1"/>
        </dgm:presLayoutVars>
      </dgm:prSet>
      <dgm:spPr/>
      <dgm:t>
        <a:bodyPr/>
        <a:lstStyle/>
        <a:p>
          <a:endParaRPr lang="de-DE"/>
        </a:p>
      </dgm:t>
    </dgm:pt>
    <dgm:pt modelId="{E899CB63-EBCD-4406-A8B5-BD4DC8556674}" type="pres">
      <dgm:prSet presAssocID="{8C32596D-20BB-4089-840F-68E9A9824438}" presName="sibTrans" presStyleLbl="bgSibTrans2D1" presStyleIdx="6" presStyleCnt="8"/>
      <dgm:spPr/>
      <dgm:t>
        <a:bodyPr/>
        <a:lstStyle/>
        <a:p>
          <a:endParaRPr lang="de-DE"/>
        </a:p>
      </dgm:t>
    </dgm:pt>
    <dgm:pt modelId="{6F538338-D115-4F5B-82B0-1294B3175D66}" type="pres">
      <dgm:prSet presAssocID="{7C5EF396-D57F-445C-B6D0-8D6603F38C9F}" presName="compNode" presStyleCnt="0"/>
      <dgm:spPr/>
    </dgm:pt>
    <dgm:pt modelId="{1D78113C-5BF0-4709-A42D-204450720D0E}" type="pres">
      <dgm:prSet presAssocID="{7C5EF396-D57F-445C-B6D0-8D6603F38C9F}" presName="dummyConnPt" presStyleCnt="0"/>
      <dgm:spPr/>
    </dgm:pt>
    <dgm:pt modelId="{25571C77-4779-4A23-908A-C4D6DC0312EE}" type="pres">
      <dgm:prSet presAssocID="{7C5EF396-D57F-445C-B6D0-8D6603F38C9F}" presName="node" presStyleLbl="node1" presStyleIdx="7" presStyleCnt="9">
        <dgm:presLayoutVars>
          <dgm:bulletEnabled val="1"/>
        </dgm:presLayoutVars>
      </dgm:prSet>
      <dgm:spPr/>
      <dgm:t>
        <a:bodyPr/>
        <a:lstStyle/>
        <a:p>
          <a:endParaRPr lang="de-DE"/>
        </a:p>
      </dgm:t>
    </dgm:pt>
    <dgm:pt modelId="{8DF9D045-091F-488B-834E-782B386AEFD8}" type="pres">
      <dgm:prSet presAssocID="{DCED51B6-248A-40B6-B369-F411185D6096}" presName="sibTrans" presStyleLbl="bgSibTrans2D1" presStyleIdx="7" presStyleCnt="8"/>
      <dgm:spPr/>
      <dgm:t>
        <a:bodyPr/>
        <a:lstStyle/>
        <a:p>
          <a:endParaRPr lang="de-DE"/>
        </a:p>
      </dgm:t>
    </dgm:pt>
    <dgm:pt modelId="{CC697D44-944E-49FD-B146-1F27EFA9EBFD}" type="pres">
      <dgm:prSet presAssocID="{84966329-8722-45DD-95DB-38626A845C0F}" presName="compNode" presStyleCnt="0"/>
      <dgm:spPr/>
    </dgm:pt>
    <dgm:pt modelId="{37A02AAC-22C3-48A1-AB16-FC2691FDE738}" type="pres">
      <dgm:prSet presAssocID="{84966329-8722-45DD-95DB-38626A845C0F}" presName="dummyConnPt" presStyleCnt="0"/>
      <dgm:spPr/>
    </dgm:pt>
    <dgm:pt modelId="{922E27A3-151B-4420-900C-1E85C5FC680C}" type="pres">
      <dgm:prSet presAssocID="{84966329-8722-45DD-95DB-38626A845C0F}" presName="node" presStyleLbl="node1" presStyleIdx="8" presStyleCnt="9" custLinFactNeighborX="875" custLinFactNeighborY="-729">
        <dgm:presLayoutVars>
          <dgm:bulletEnabled val="1"/>
        </dgm:presLayoutVars>
      </dgm:prSet>
      <dgm:spPr/>
      <dgm:t>
        <a:bodyPr/>
        <a:lstStyle/>
        <a:p>
          <a:endParaRPr lang="de-DE"/>
        </a:p>
      </dgm:t>
    </dgm:pt>
  </dgm:ptLst>
  <dgm:cxnLst>
    <dgm:cxn modelId="{02BB2DF1-FC9C-45D4-9C36-8852F886ED4C}" type="presOf" srcId="{715A5EC6-E4BA-4B3F-8F7C-B57EB5ADBDE1}" destId="{F1C36192-A3A0-424E-B649-755AD0953172}" srcOrd="0" destOrd="0" presId="urn:microsoft.com/office/officeart/2005/8/layout/bProcess4"/>
    <dgm:cxn modelId="{0CC00ABF-81A1-4437-932F-32A8CB1852AD}" type="presOf" srcId="{84966329-8722-45DD-95DB-38626A845C0F}" destId="{922E27A3-151B-4420-900C-1E85C5FC680C}" srcOrd="0" destOrd="0" presId="urn:microsoft.com/office/officeart/2005/8/layout/bProcess4"/>
    <dgm:cxn modelId="{E64934D9-87D1-40B6-94D9-03C50047D9A1}" type="presOf" srcId="{3E5ECDDC-C015-4B93-B853-C32A26BA3756}" destId="{7FE3F342-C3B2-45EA-93A9-81F4BF00B631}" srcOrd="0" destOrd="0" presId="urn:microsoft.com/office/officeart/2005/8/layout/bProcess4"/>
    <dgm:cxn modelId="{5A0379B0-4EC5-4A0A-BB50-DF0634DFAAC8}" srcId="{2A4D7612-E19C-4839-954A-DD73FBFC5B24}" destId="{715A5EC6-E4BA-4B3F-8F7C-B57EB5ADBDE1}" srcOrd="0" destOrd="0" parTransId="{A6363C14-98B5-41D9-8AD2-DC02A69C2D2E}" sibTransId="{5E52BF1C-C242-4D12-8ED4-64D943682417}"/>
    <dgm:cxn modelId="{FA83B87F-6E6E-4706-B16D-DFDE04384784}" type="presOf" srcId="{A4FEFE1C-0C9D-41A2-A647-A7B3CF059FAB}" destId="{FE175907-9DF8-4870-96DB-11655987A815}" srcOrd="0" destOrd="0" presId="urn:microsoft.com/office/officeart/2005/8/layout/bProcess4"/>
    <dgm:cxn modelId="{1C08060E-5870-4940-8EB3-BBE21DA4370A}" srcId="{2A4D7612-E19C-4839-954A-DD73FBFC5B24}" destId="{7E363BD9-31B6-4135-A146-D9FE136DA70B}" srcOrd="1" destOrd="0" parTransId="{13DBEC7F-9DF4-41C0-9859-CA5E9DC0E60D}" sibTransId="{562A60CA-5BAC-445D-A948-5358BF94CCAB}"/>
    <dgm:cxn modelId="{F85F5FB1-85A0-4C9C-BB50-6444DA2044BB}" type="presOf" srcId="{D8B924DB-0F41-4771-9A83-1DC9AF356517}" destId="{F72F9A0C-ABC4-4783-BE40-9683AB1F43E0}" srcOrd="0" destOrd="0" presId="urn:microsoft.com/office/officeart/2005/8/layout/bProcess4"/>
    <dgm:cxn modelId="{CAA5BC92-26E5-4DF1-AE6C-76582DF66BA3}" type="presOf" srcId="{D03FE4B2-65B0-4918-A073-67A55061A491}" destId="{03F1DEBA-3FA1-45E8-B3F4-28F853D4CB3D}" srcOrd="0" destOrd="0" presId="urn:microsoft.com/office/officeart/2005/8/layout/bProcess4"/>
    <dgm:cxn modelId="{56E2A153-0C8C-4321-8E8D-A0F43949B40E}" type="presOf" srcId="{8C6494F5-A8B9-45FA-9A4B-A4DE463C7EB3}" destId="{0095D9ED-AB7A-42DE-8FA8-77A01546F00D}" srcOrd="0" destOrd="0" presId="urn:microsoft.com/office/officeart/2005/8/layout/bProcess4"/>
    <dgm:cxn modelId="{B5547344-C298-45B7-840D-F34D69B8282A}" type="presOf" srcId="{5E52BF1C-C242-4D12-8ED4-64D943682417}" destId="{17CE4AA8-0BD5-439C-A936-98E6FCA306FD}" srcOrd="0" destOrd="0" presId="urn:microsoft.com/office/officeart/2005/8/layout/bProcess4"/>
    <dgm:cxn modelId="{817604ED-AB6E-4951-A7E9-D721B0E0BBB0}" type="presOf" srcId="{0C40389C-793D-4F66-992C-A186F2654439}" destId="{4884E44F-9050-46B0-AF7E-0946DFE6B826}" srcOrd="0" destOrd="0" presId="urn:microsoft.com/office/officeart/2005/8/layout/bProcess4"/>
    <dgm:cxn modelId="{E0E90F88-B041-48E8-A64C-EB859B52D009}" type="presOf" srcId="{562A60CA-5BAC-445D-A948-5358BF94CCAB}" destId="{C1F499A4-FB01-4A3F-80D5-682802E6C3A2}" srcOrd="0" destOrd="0" presId="urn:microsoft.com/office/officeart/2005/8/layout/bProcess4"/>
    <dgm:cxn modelId="{299095E1-2602-4018-88E3-CCC0F24D6B80}" type="presOf" srcId="{DCED51B6-248A-40B6-B369-F411185D6096}" destId="{8DF9D045-091F-488B-834E-782B386AEFD8}" srcOrd="0" destOrd="0" presId="urn:microsoft.com/office/officeart/2005/8/layout/bProcess4"/>
    <dgm:cxn modelId="{BDAD2979-03FA-41C3-8DE9-57AC6D3F80DA}" type="presOf" srcId="{8C32596D-20BB-4089-840F-68E9A9824438}" destId="{E899CB63-EBCD-4406-A8B5-BD4DC8556674}" srcOrd="0" destOrd="0" presId="urn:microsoft.com/office/officeart/2005/8/layout/bProcess4"/>
    <dgm:cxn modelId="{8A21AD7C-4618-4A0E-95A2-47DD78B64F7A}" type="presOf" srcId="{1874A01A-A48F-4104-B4CE-3F215746A570}" destId="{19F7E254-2ED3-4296-AB8F-57146C9E8817}" srcOrd="0" destOrd="0" presId="urn:microsoft.com/office/officeart/2005/8/layout/bProcess4"/>
    <dgm:cxn modelId="{D622D636-1024-47CE-97EA-8020AB67E40C}" srcId="{2A4D7612-E19C-4839-954A-DD73FBFC5B24}" destId="{0C40389C-793D-4F66-992C-A186F2654439}" srcOrd="4" destOrd="0" parTransId="{DDAB86BB-329E-45F5-ABF2-28575E75402D}" sibTransId="{D8B924DB-0F41-4771-9A83-1DC9AF356517}"/>
    <dgm:cxn modelId="{FCFB3BF5-495F-4646-964A-5BE9E6B3D51C}" srcId="{2A4D7612-E19C-4839-954A-DD73FBFC5B24}" destId="{7C5EF396-D57F-445C-B6D0-8D6603F38C9F}" srcOrd="7" destOrd="0" parTransId="{2354080C-061E-44A1-B6E2-BECFC15FAEFB}" sibTransId="{DCED51B6-248A-40B6-B369-F411185D6096}"/>
    <dgm:cxn modelId="{076CFF01-110E-44BD-95DC-2FD1ABDAAEA0}" srcId="{2A4D7612-E19C-4839-954A-DD73FBFC5B24}" destId="{D03FE4B2-65B0-4918-A073-67A55061A491}" srcOrd="5" destOrd="0" parTransId="{560B1C67-1CFC-4A13-AA2B-38221AC90A21}" sibTransId="{1874A01A-A48F-4104-B4CE-3F215746A570}"/>
    <dgm:cxn modelId="{323AB99A-7880-4694-B5E4-1DB1EC08B783}" type="presOf" srcId="{4A08DA9D-A1F8-4AB1-91AE-6AE8C2B55F92}" destId="{DB4F9236-5E54-42BE-B97E-477986872784}" srcOrd="0" destOrd="0" presId="urn:microsoft.com/office/officeart/2005/8/layout/bProcess4"/>
    <dgm:cxn modelId="{29E847D3-22D9-48D5-B862-B0A6ED566F5B}" type="presOf" srcId="{A8ABB84C-D843-4884-8D5D-5029392A6164}" destId="{E2F5C6F0-74C9-4FCA-9E19-C97CC456408C}" srcOrd="0" destOrd="0" presId="urn:microsoft.com/office/officeart/2005/8/layout/bProcess4"/>
    <dgm:cxn modelId="{970C9CA1-2AC7-45D0-8D52-CA79436AD065}" srcId="{2A4D7612-E19C-4839-954A-DD73FBFC5B24}" destId="{84966329-8722-45DD-95DB-38626A845C0F}" srcOrd="8" destOrd="0" parTransId="{539DDFDF-E481-4732-935E-250532678014}" sibTransId="{192A19FA-3FCC-418B-ADD6-00C480E794CF}"/>
    <dgm:cxn modelId="{E45A8003-F795-4E38-AEF2-3C809695CDA9}" srcId="{2A4D7612-E19C-4839-954A-DD73FBFC5B24}" destId="{4A08DA9D-A1F8-4AB1-91AE-6AE8C2B55F92}" srcOrd="3" destOrd="0" parTransId="{2A6E9021-81CB-4C3F-BF17-B08952DDB7B6}" sibTransId="{A4FEFE1C-0C9D-41A2-A647-A7B3CF059FAB}"/>
    <dgm:cxn modelId="{521AF39E-C80B-44B0-B5BA-888AB8400924}" srcId="{2A4D7612-E19C-4839-954A-DD73FBFC5B24}" destId="{A8ABB84C-D843-4884-8D5D-5029392A6164}" srcOrd="2" destOrd="0" parTransId="{B715C010-41DC-4E84-87FC-50FB9470E59C}" sibTransId="{8C6494F5-A8B9-45FA-9A4B-A4DE463C7EB3}"/>
    <dgm:cxn modelId="{AE84E91B-F497-4F3E-A8F7-681835B58FD8}" type="presOf" srcId="{7E363BD9-31B6-4135-A146-D9FE136DA70B}" destId="{B1A8546C-C4D6-4368-8B4B-EEA6DD27FEE0}" srcOrd="0" destOrd="0" presId="urn:microsoft.com/office/officeart/2005/8/layout/bProcess4"/>
    <dgm:cxn modelId="{58C8D10E-1C82-45C3-909C-FDB697DDD53E}" srcId="{2A4D7612-E19C-4839-954A-DD73FBFC5B24}" destId="{3E5ECDDC-C015-4B93-B853-C32A26BA3756}" srcOrd="6" destOrd="0" parTransId="{7A692EDB-237A-407A-8C8D-417FF20304EE}" sibTransId="{8C32596D-20BB-4089-840F-68E9A9824438}"/>
    <dgm:cxn modelId="{170A9391-6325-4EAC-914F-8B93FF715AB1}" type="presOf" srcId="{7C5EF396-D57F-445C-B6D0-8D6603F38C9F}" destId="{25571C77-4779-4A23-908A-C4D6DC0312EE}" srcOrd="0" destOrd="0" presId="urn:microsoft.com/office/officeart/2005/8/layout/bProcess4"/>
    <dgm:cxn modelId="{DF878BA6-51E5-48B6-B732-7C19778D021F}" type="presOf" srcId="{2A4D7612-E19C-4839-954A-DD73FBFC5B24}" destId="{ACC456AC-E4CF-4B5E-8C32-3A5C219B2256}" srcOrd="0" destOrd="0" presId="urn:microsoft.com/office/officeart/2005/8/layout/bProcess4"/>
    <dgm:cxn modelId="{B6610F14-CC36-440C-BE90-EAD78ADC5403}" type="presParOf" srcId="{ACC456AC-E4CF-4B5E-8C32-3A5C219B2256}" destId="{C7845AC6-9699-4131-A268-5B0B44B8EE75}" srcOrd="0" destOrd="0" presId="urn:microsoft.com/office/officeart/2005/8/layout/bProcess4"/>
    <dgm:cxn modelId="{7DDE0956-9235-45B4-8394-F41AACC0456E}" type="presParOf" srcId="{C7845AC6-9699-4131-A268-5B0B44B8EE75}" destId="{34FC559D-03D3-4DE8-9291-A6F125BA3D78}" srcOrd="0" destOrd="0" presId="urn:microsoft.com/office/officeart/2005/8/layout/bProcess4"/>
    <dgm:cxn modelId="{15B6364B-02E5-4967-9438-A430F0874DE4}" type="presParOf" srcId="{C7845AC6-9699-4131-A268-5B0B44B8EE75}" destId="{F1C36192-A3A0-424E-B649-755AD0953172}" srcOrd="1" destOrd="0" presId="urn:microsoft.com/office/officeart/2005/8/layout/bProcess4"/>
    <dgm:cxn modelId="{A846349F-2656-4D8B-B162-F6ABD20F93D7}" type="presParOf" srcId="{ACC456AC-E4CF-4B5E-8C32-3A5C219B2256}" destId="{17CE4AA8-0BD5-439C-A936-98E6FCA306FD}" srcOrd="1" destOrd="0" presId="urn:microsoft.com/office/officeart/2005/8/layout/bProcess4"/>
    <dgm:cxn modelId="{BC1B5DDD-DFB4-4FFF-9056-1F3EE0B89CEE}" type="presParOf" srcId="{ACC456AC-E4CF-4B5E-8C32-3A5C219B2256}" destId="{E1267BB9-87F6-454D-AFFD-A8E9865148C6}" srcOrd="2" destOrd="0" presId="urn:microsoft.com/office/officeart/2005/8/layout/bProcess4"/>
    <dgm:cxn modelId="{8F8FBD6F-5D5C-4468-AA43-330EF771C8F5}" type="presParOf" srcId="{E1267BB9-87F6-454D-AFFD-A8E9865148C6}" destId="{9118782F-F910-46CD-935B-C52A60DEB79C}" srcOrd="0" destOrd="0" presId="urn:microsoft.com/office/officeart/2005/8/layout/bProcess4"/>
    <dgm:cxn modelId="{7B9BD6E5-0E0D-4634-A1BB-0214DD3A4746}" type="presParOf" srcId="{E1267BB9-87F6-454D-AFFD-A8E9865148C6}" destId="{B1A8546C-C4D6-4368-8B4B-EEA6DD27FEE0}" srcOrd="1" destOrd="0" presId="urn:microsoft.com/office/officeart/2005/8/layout/bProcess4"/>
    <dgm:cxn modelId="{B178192D-1496-40FA-9968-B36737901D09}" type="presParOf" srcId="{ACC456AC-E4CF-4B5E-8C32-3A5C219B2256}" destId="{C1F499A4-FB01-4A3F-80D5-682802E6C3A2}" srcOrd="3" destOrd="0" presId="urn:microsoft.com/office/officeart/2005/8/layout/bProcess4"/>
    <dgm:cxn modelId="{139718C2-75B0-44C4-8DA9-D0CBCF92E51A}" type="presParOf" srcId="{ACC456AC-E4CF-4B5E-8C32-3A5C219B2256}" destId="{B1CD92F1-CDA4-4EAF-951C-B38387D55CD6}" srcOrd="4" destOrd="0" presId="urn:microsoft.com/office/officeart/2005/8/layout/bProcess4"/>
    <dgm:cxn modelId="{D8B3FC1F-F61A-42F2-9CC9-C9DC8DB16F72}" type="presParOf" srcId="{B1CD92F1-CDA4-4EAF-951C-B38387D55CD6}" destId="{B156F630-573C-47B5-BBE3-92CE96BC44C3}" srcOrd="0" destOrd="0" presId="urn:microsoft.com/office/officeart/2005/8/layout/bProcess4"/>
    <dgm:cxn modelId="{84A2F3C5-679C-40C3-AA0A-1EE4203F4A86}" type="presParOf" srcId="{B1CD92F1-CDA4-4EAF-951C-B38387D55CD6}" destId="{E2F5C6F0-74C9-4FCA-9E19-C97CC456408C}" srcOrd="1" destOrd="0" presId="urn:microsoft.com/office/officeart/2005/8/layout/bProcess4"/>
    <dgm:cxn modelId="{55E1689C-15F3-49F8-9812-876164610928}" type="presParOf" srcId="{ACC456AC-E4CF-4B5E-8C32-3A5C219B2256}" destId="{0095D9ED-AB7A-42DE-8FA8-77A01546F00D}" srcOrd="5" destOrd="0" presId="urn:microsoft.com/office/officeart/2005/8/layout/bProcess4"/>
    <dgm:cxn modelId="{A5AC5CCC-0EDA-4661-BD66-9DC3A5008160}" type="presParOf" srcId="{ACC456AC-E4CF-4B5E-8C32-3A5C219B2256}" destId="{44FCBE6E-C387-4F40-AA89-7AA3EE6E285A}" srcOrd="6" destOrd="0" presId="urn:microsoft.com/office/officeart/2005/8/layout/bProcess4"/>
    <dgm:cxn modelId="{BB49B498-30EA-41F0-9388-A9748C39892E}" type="presParOf" srcId="{44FCBE6E-C387-4F40-AA89-7AA3EE6E285A}" destId="{50F1E491-D549-447C-96C9-FF0F08BDB0FB}" srcOrd="0" destOrd="0" presId="urn:microsoft.com/office/officeart/2005/8/layout/bProcess4"/>
    <dgm:cxn modelId="{BCF5FFF0-8FB1-4556-9AFC-04388DDC3891}" type="presParOf" srcId="{44FCBE6E-C387-4F40-AA89-7AA3EE6E285A}" destId="{DB4F9236-5E54-42BE-B97E-477986872784}" srcOrd="1" destOrd="0" presId="urn:microsoft.com/office/officeart/2005/8/layout/bProcess4"/>
    <dgm:cxn modelId="{C8ECAB11-8D5C-45B2-8413-E3F5F7A0FD56}" type="presParOf" srcId="{ACC456AC-E4CF-4B5E-8C32-3A5C219B2256}" destId="{FE175907-9DF8-4870-96DB-11655987A815}" srcOrd="7" destOrd="0" presId="urn:microsoft.com/office/officeart/2005/8/layout/bProcess4"/>
    <dgm:cxn modelId="{EA2C814C-4844-4000-9557-F84FB672C1DF}" type="presParOf" srcId="{ACC456AC-E4CF-4B5E-8C32-3A5C219B2256}" destId="{19BAC8B9-9985-45E0-B86F-D12CA1E5DF35}" srcOrd="8" destOrd="0" presId="urn:microsoft.com/office/officeart/2005/8/layout/bProcess4"/>
    <dgm:cxn modelId="{314D20E6-6AC3-42EF-9488-3E59E5AFB06F}" type="presParOf" srcId="{19BAC8B9-9985-45E0-B86F-D12CA1E5DF35}" destId="{7DCFD140-5DA5-406C-A23C-EEE6A9315708}" srcOrd="0" destOrd="0" presId="urn:microsoft.com/office/officeart/2005/8/layout/bProcess4"/>
    <dgm:cxn modelId="{B14DA4F3-B26A-4491-8D5E-4CC7DDB50BAD}" type="presParOf" srcId="{19BAC8B9-9985-45E0-B86F-D12CA1E5DF35}" destId="{4884E44F-9050-46B0-AF7E-0946DFE6B826}" srcOrd="1" destOrd="0" presId="urn:microsoft.com/office/officeart/2005/8/layout/bProcess4"/>
    <dgm:cxn modelId="{BB540E3A-0096-401B-8CDA-AC81BA14C832}" type="presParOf" srcId="{ACC456AC-E4CF-4B5E-8C32-3A5C219B2256}" destId="{F72F9A0C-ABC4-4783-BE40-9683AB1F43E0}" srcOrd="9" destOrd="0" presId="urn:microsoft.com/office/officeart/2005/8/layout/bProcess4"/>
    <dgm:cxn modelId="{DBFAD994-C7AE-47E0-932E-83098ED0FFAD}" type="presParOf" srcId="{ACC456AC-E4CF-4B5E-8C32-3A5C219B2256}" destId="{C3458DCB-18E8-42FC-B811-064C78C742C0}" srcOrd="10" destOrd="0" presId="urn:microsoft.com/office/officeart/2005/8/layout/bProcess4"/>
    <dgm:cxn modelId="{A3A94C9C-B44B-41F7-8347-0D642D2D8C08}" type="presParOf" srcId="{C3458DCB-18E8-42FC-B811-064C78C742C0}" destId="{D0F2726C-D3D1-4F18-A001-1C23B8511D5B}" srcOrd="0" destOrd="0" presId="urn:microsoft.com/office/officeart/2005/8/layout/bProcess4"/>
    <dgm:cxn modelId="{278C050C-8A67-4D35-B91B-0643E84A2675}" type="presParOf" srcId="{C3458DCB-18E8-42FC-B811-064C78C742C0}" destId="{03F1DEBA-3FA1-45E8-B3F4-28F853D4CB3D}" srcOrd="1" destOrd="0" presId="urn:microsoft.com/office/officeart/2005/8/layout/bProcess4"/>
    <dgm:cxn modelId="{ADED4DD9-88D2-4699-987C-B345BBE6A1A5}" type="presParOf" srcId="{ACC456AC-E4CF-4B5E-8C32-3A5C219B2256}" destId="{19F7E254-2ED3-4296-AB8F-57146C9E8817}" srcOrd="11" destOrd="0" presId="urn:microsoft.com/office/officeart/2005/8/layout/bProcess4"/>
    <dgm:cxn modelId="{E26A4C10-87FD-47F1-B9FD-C3D8A30E57EA}" type="presParOf" srcId="{ACC456AC-E4CF-4B5E-8C32-3A5C219B2256}" destId="{065BA134-D952-4FDA-AFB7-39A12AB58135}" srcOrd="12" destOrd="0" presId="urn:microsoft.com/office/officeart/2005/8/layout/bProcess4"/>
    <dgm:cxn modelId="{82A04A60-4708-4080-8928-4EDA5BE051B4}" type="presParOf" srcId="{065BA134-D952-4FDA-AFB7-39A12AB58135}" destId="{3D263532-CE76-4E1E-9FE7-1E635DF9F4C1}" srcOrd="0" destOrd="0" presId="urn:microsoft.com/office/officeart/2005/8/layout/bProcess4"/>
    <dgm:cxn modelId="{BC2F7CDC-76B5-4758-AB59-10BED8EB05CE}" type="presParOf" srcId="{065BA134-D952-4FDA-AFB7-39A12AB58135}" destId="{7FE3F342-C3B2-45EA-93A9-81F4BF00B631}" srcOrd="1" destOrd="0" presId="urn:microsoft.com/office/officeart/2005/8/layout/bProcess4"/>
    <dgm:cxn modelId="{6F915FCC-0864-4E62-8479-B23FC24F63CD}" type="presParOf" srcId="{ACC456AC-E4CF-4B5E-8C32-3A5C219B2256}" destId="{E899CB63-EBCD-4406-A8B5-BD4DC8556674}" srcOrd="13" destOrd="0" presId="urn:microsoft.com/office/officeart/2005/8/layout/bProcess4"/>
    <dgm:cxn modelId="{99EF1473-C9C7-482E-8328-C1C6175CE48B}" type="presParOf" srcId="{ACC456AC-E4CF-4B5E-8C32-3A5C219B2256}" destId="{6F538338-D115-4F5B-82B0-1294B3175D66}" srcOrd="14" destOrd="0" presId="urn:microsoft.com/office/officeart/2005/8/layout/bProcess4"/>
    <dgm:cxn modelId="{3A98D225-550A-4524-9858-EA656B00C52B}" type="presParOf" srcId="{6F538338-D115-4F5B-82B0-1294B3175D66}" destId="{1D78113C-5BF0-4709-A42D-204450720D0E}" srcOrd="0" destOrd="0" presId="urn:microsoft.com/office/officeart/2005/8/layout/bProcess4"/>
    <dgm:cxn modelId="{AF7F4482-CC6B-4C83-83CD-FA24B89EFC95}" type="presParOf" srcId="{6F538338-D115-4F5B-82B0-1294B3175D66}" destId="{25571C77-4779-4A23-908A-C4D6DC0312EE}" srcOrd="1" destOrd="0" presId="urn:microsoft.com/office/officeart/2005/8/layout/bProcess4"/>
    <dgm:cxn modelId="{80ACD760-E704-4B63-9B7C-A2C65AAFC89E}" type="presParOf" srcId="{ACC456AC-E4CF-4B5E-8C32-3A5C219B2256}" destId="{8DF9D045-091F-488B-834E-782B386AEFD8}" srcOrd="15" destOrd="0" presId="urn:microsoft.com/office/officeart/2005/8/layout/bProcess4"/>
    <dgm:cxn modelId="{FEAAA31C-503C-40D6-BE9A-59BE5DAC1D50}" type="presParOf" srcId="{ACC456AC-E4CF-4B5E-8C32-3A5C219B2256}" destId="{CC697D44-944E-49FD-B146-1F27EFA9EBFD}" srcOrd="16" destOrd="0" presId="urn:microsoft.com/office/officeart/2005/8/layout/bProcess4"/>
    <dgm:cxn modelId="{FAC600F7-9DA7-4295-B34B-2651EF6242FC}" type="presParOf" srcId="{CC697D44-944E-49FD-B146-1F27EFA9EBFD}" destId="{37A02AAC-22C3-48A1-AB16-FC2691FDE738}" srcOrd="0" destOrd="0" presId="urn:microsoft.com/office/officeart/2005/8/layout/bProcess4"/>
    <dgm:cxn modelId="{462FE656-451C-405B-ADE3-C0CBA3E524DC}" type="presParOf" srcId="{CC697D44-944E-49FD-B146-1F27EFA9EBFD}" destId="{922E27A3-151B-4420-900C-1E85C5FC680C}"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9D928F5-92A7-4379-A134-DDA18B7668B3}" type="doc">
      <dgm:prSet loTypeId="urn:microsoft.com/office/officeart/2005/8/layout/radial1" loCatId="relationship" qsTypeId="urn:microsoft.com/office/officeart/2005/8/quickstyle/simple1" qsCatId="simple" csTypeId="urn:microsoft.com/office/officeart/2005/8/colors/accent1_2" csCatId="accent1"/>
      <dgm:spPr/>
    </dgm:pt>
    <dgm:pt modelId="{F54E7017-BFD6-4A1F-B1A5-D4744923FF0F}">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Tages-</a:t>
          </a:r>
          <a:endParaRPr kumimoji="0" lang="de-DE" altLang="de-DE"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Struktur</a:t>
          </a:r>
          <a:endParaRPr kumimoji="0" lang="de-DE" altLang="de-DE" b="0" i="0" u="none" strike="noStrike" cap="none" normalizeH="0" baseline="0" dirty="0" smtClean="0">
            <a:ln>
              <a:noFill/>
            </a:ln>
            <a:solidFill>
              <a:schemeClr val="tx1"/>
            </a:solidFill>
            <a:effectLst/>
            <a:latin typeface="Arial" panose="020B0604020202020204" pitchFamily="34" charset="0"/>
          </a:endParaRPr>
        </a:p>
      </dgm:t>
    </dgm:pt>
    <dgm:pt modelId="{2158EFA6-F2D7-428E-B866-FA386B11265C}" type="parTrans" cxnId="{82E66076-008B-4A8A-A12B-C5B22632F4F8}">
      <dgm:prSet/>
      <dgm:spPr/>
      <dgm:t>
        <a:bodyPr/>
        <a:lstStyle/>
        <a:p>
          <a:endParaRPr lang="de-DE"/>
        </a:p>
      </dgm:t>
    </dgm:pt>
    <dgm:pt modelId="{21F85EA4-CCB3-402C-89F3-8B8635B36644}" type="sibTrans" cxnId="{82E66076-008B-4A8A-A12B-C5B22632F4F8}">
      <dgm:prSet/>
      <dgm:spPr/>
      <dgm:t>
        <a:bodyPr/>
        <a:lstStyle/>
        <a:p>
          <a:endParaRPr lang="de-DE"/>
        </a:p>
      </dgm:t>
    </dgm:pt>
    <dgm:pt modelId="{0053CC2B-00EA-481F-B8A0-163FD2BC9394}">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Wickeln/</a:t>
          </a:r>
          <a:endParaRPr kumimoji="0" lang="de-DE" altLang="de-DE"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Körperpflege</a:t>
          </a:r>
          <a:endParaRPr kumimoji="0" lang="de-DE" altLang="de-DE" b="0" i="0" u="none" strike="noStrike" cap="none" normalizeH="0" baseline="0" dirty="0" smtClean="0">
            <a:ln>
              <a:noFill/>
            </a:ln>
            <a:solidFill>
              <a:schemeClr val="tx1"/>
            </a:solidFill>
            <a:effectLst/>
            <a:latin typeface="Arial" panose="020B0604020202020204" pitchFamily="34" charset="0"/>
          </a:endParaRPr>
        </a:p>
      </dgm:t>
    </dgm:pt>
    <dgm:pt modelId="{0C18C74B-A997-4247-B0EA-B5CAD0B393D2}" type="parTrans" cxnId="{409FABE9-2F7A-4433-9053-70CD53C5A875}">
      <dgm:prSet/>
      <dgm:spPr/>
      <dgm:t>
        <a:bodyPr/>
        <a:lstStyle/>
        <a:p>
          <a:endParaRPr lang="de-DE"/>
        </a:p>
      </dgm:t>
    </dgm:pt>
    <dgm:pt modelId="{F6F0DC20-70AE-474A-9F03-16BB4D5C5220}" type="sibTrans" cxnId="{409FABE9-2F7A-4433-9053-70CD53C5A875}">
      <dgm:prSet/>
      <dgm:spPr/>
      <dgm:t>
        <a:bodyPr/>
        <a:lstStyle/>
        <a:p>
          <a:endParaRPr lang="de-DE"/>
        </a:p>
      </dgm:t>
    </dgm:pt>
    <dgm:pt modelId="{29E033D6-ABEA-459B-B3BF-E80985EDB655}">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b="0" i="0" u="none" strike="noStrike" cap="none" normalizeH="0" baseline="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Ankommen/</a:t>
          </a:r>
          <a:endParaRPr kumimoji="0" lang="de-DE" altLang="de-DE" b="0" i="0" u="none" strike="noStrike" cap="none" normalizeH="0" baseline="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b="0" i="0" u="none" strike="noStrike" cap="none" normalizeH="0" baseline="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Begrüßen</a:t>
          </a:r>
          <a:endParaRPr kumimoji="0" lang="de-DE" altLang="de-DE" b="0" i="0" u="none" strike="noStrike" cap="none" normalizeH="0" baseline="0" smtClean="0">
            <a:ln>
              <a:noFill/>
            </a:ln>
            <a:solidFill>
              <a:schemeClr val="tx1"/>
            </a:solidFill>
            <a:effectLst/>
            <a:latin typeface="Arial" panose="020B0604020202020204" pitchFamily="34" charset="0"/>
          </a:endParaRPr>
        </a:p>
      </dgm:t>
    </dgm:pt>
    <dgm:pt modelId="{A509345F-F4EB-4CF9-A253-BDE1FFAD88CD}" type="parTrans" cxnId="{F216C1FE-6D3D-4136-844B-45120B77B7A0}">
      <dgm:prSet/>
      <dgm:spPr/>
      <dgm:t>
        <a:bodyPr/>
        <a:lstStyle/>
        <a:p>
          <a:endParaRPr lang="de-DE"/>
        </a:p>
      </dgm:t>
    </dgm:pt>
    <dgm:pt modelId="{3331F2D0-9ED7-48F2-B937-53CECBFB999E}" type="sibTrans" cxnId="{F216C1FE-6D3D-4136-844B-45120B77B7A0}">
      <dgm:prSet/>
      <dgm:spPr/>
      <dgm:t>
        <a:bodyPr/>
        <a:lstStyle/>
        <a:p>
          <a:endParaRPr lang="de-DE"/>
        </a:p>
      </dgm:t>
    </dgm:pt>
    <dgm:pt modelId="{AB11367F-F84A-452C-80E9-C9F1A8FCB4F9}">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b="0" i="0" u="none" strike="noStrike" cap="none" normalizeH="0" baseline="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gemeinsames Frühstück</a:t>
          </a:r>
          <a:endParaRPr kumimoji="0" lang="de-DE" altLang="de-DE" b="0" i="0" u="none" strike="noStrike" cap="none" normalizeH="0" baseline="0" smtClean="0">
            <a:ln>
              <a:noFill/>
            </a:ln>
            <a:solidFill>
              <a:schemeClr val="tx1"/>
            </a:solidFill>
            <a:effectLst/>
            <a:latin typeface="Arial" panose="020B0604020202020204" pitchFamily="34" charset="0"/>
          </a:endParaRPr>
        </a:p>
      </dgm:t>
    </dgm:pt>
    <dgm:pt modelId="{94A728DC-0E8E-49B9-9974-9CE84B3DADF8}" type="parTrans" cxnId="{419CC77A-EFFB-47B1-A8A8-2A52401D08C2}">
      <dgm:prSet/>
      <dgm:spPr/>
      <dgm:t>
        <a:bodyPr/>
        <a:lstStyle/>
        <a:p>
          <a:endParaRPr lang="de-DE"/>
        </a:p>
      </dgm:t>
    </dgm:pt>
    <dgm:pt modelId="{971720ED-DE44-4C18-8B5D-7DCC4927D1FE}" type="sibTrans" cxnId="{419CC77A-EFFB-47B1-A8A8-2A52401D08C2}">
      <dgm:prSet/>
      <dgm:spPr/>
      <dgm:t>
        <a:bodyPr/>
        <a:lstStyle/>
        <a:p>
          <a:endParaRPr lang="de-DE"/>
        </a:p>
      </dgm:t>
    </dgm:pt>
    <dgm:pt modelId="{DB36571F-E918-47C3-8D70-75E1805E15ED}">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b="0" i="0" u="none" strike="noStrike" cap="none" normalizeH="0" baseline="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Freispiel</a:t>
          </a:r>
          <a:endParaRPr kumimoji="0" lang="de-DE" altLang="de-DE" b="0" i="0" u="none" strike="noStrike" cap="none" normalizeH="0" baseline="0" smtClean="0">
            <a:ln>
              <a:noFill/>
            </a:ln>
            <a:solidFill>
              <a:schemeClr val="tx1"/>
            </a:solidFill>
            <a:effectLst/>
            <a:latin typeface="Arial" panose="020B0604020202020204" pitchFamily="34" charset="0"/>
          </a:endParaRPr>
        </a:p>
      </dgm:t>
    </dgm:pt>
    <dgm:pt modelId="{FBAA8D24-8F7C-4C69-B6F1-69AECF42EFA4}" type="parTrans" cxnId="{C4A5B959-AEDA-4C3E-A3AF-A44B56A8084F}">
      <dgm:prSet/>
      <dgm:spPr/>
      <dgm:t>
        <a:bodyPr/>
        <a:lstStyle/>
        <a:p>
          <a:endParaRPr lang="de-DE"/>
        </a:p>
      </dgm:t>
    </dgm:pt>
    <dgm:pt modelId="{42AC0689-52DB-49F3-B9E2-E7FAA6468A98}" type="sibTrans" cxnId="{C4A5B959-AEDA-4C3E-A3AF-A44B56A8084F}">
      <dgm:prSet/>
      <dgm:spPr/>
      <dgm:t>
        <a:bodyPr/>
        <a:lstStyle/>
        <a:p>
          <a:endParaRPr lang="de-DE"/>
        </a:p>
      </dgm:t>
    </dgm:pt>
    <dgm:pt modelId="{DA53790C-E65B-4816-9915-4251A5192E55}">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b="0" i="0" u="none" strike="noStrike" cap="none" normalizeH="0" baseline="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Angebot/ Schwerpunkt</a:t>
          </a:r>
          <a:endParaRPr kumimoji="0" lang="de-DE" altLang="de-DE" b="0" i="0" u="none" strike="noStrike" cap="none" normalizeH="0" baseline="0" smtClean="0">
            <a:ln>
              <a:noFill/>
            </a:ln>
            <a:solidFill>
              <a:schemeClr val="tx1"/>
            </a:solidFill>
            <a:effectLst/>
            <a:latin typeface="Arial" panose="020B0604020202020204" pitchFamily="34" charset="0"/>
          </a:endParaRPr>
        </a:p>
      </dgm:t>
    </dgm:pt>
    <dgm:pt modelId="{13E2F856-2604-4051-8073-E677FD5151EC}" type="parTrans" cxnId="{0F7C6CDC-00D0-4DF0-B429-048EEA19D3D8}">
      <dgm:prSet/>
      <dgm:spPr/>
      <dgm:t>
        <a:bodyPr/>
        <a:lstStyle/>
        <a:p>
          <a:endParaRPr lang="de-DE"/>
        </a:p>
      </dgm:t>
    </dgm:pt>
    <dgm:pt modelId="{244CE8F7-41DC-46E4-864B-FCC0E131DB05}" type="sibTrans" cxnId="{0F7C6CDC-00D0-4DF0-B429-048EEA19D3D8}">
      <dgm:prSet/>
      <dgm:spPr/>
      <dgm:t>
        <a:bodyPr/>
        <a:lstStyle/>
        <a:p>
          <a:endParaRPr lang="de-DE"/>
        </a:p>
      </dgm:t>
    </dgm:pt>
    <dgm:pt modelId="{35B6A561-D565-4416-9C33-2F457B5F9397}">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b="0" i="0" u="none" strike="noStrike" cap="none" normalizeH="0" baseline="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gemeinsames</a:t>
          </a:r>
          <a:endParaRPr kumimoji="0" lang="de-DE" altLang="de-DE" b="0" i="0" u="none" strike="noStrike" cap="none" normalizeH="0" baseline="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b="0" i="0" u="none" strike="noStrike" cap="none" normalizeH="0" baseline="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Mittagessen</a:t>
          </a:r>
          <a:endParaRPr kumimoji="0" lang="de-DE" altLang="de-DE" b="0" i="0" u="none" strike="noStrike" cap="none" normalizeH="0" baseline="0" smtClean="0">
            <a:ln>
              <a:noFill/>
            </a:ln>
            <a:solidFill>
              <a:schemeClr val="tx1"/>
            </a:solidFill>
            <a:effectLst/>
            <a:latin typeface="Arial" panose="020B0604020202020204" pitchFamily="34" charset="0"/>
          </a:endParaRPr>
        </a:p>
      </dgm:t>
    </dgm:pt>
    <dgm:pt modelId="{A1E75FBC-29B1-4814-A3C6-8DA547E29ECC}" type="parTrans" cxnId="{A83125B1-697B-475E-898C-F5B8CB2E6B35}">
      <dgm:prSet/>
      <dgm:spPr/>
      <dgm:t>
        <a:bodyPr/>
        <a:lstStyle/>
        <a:p>
          <a:endParaRPr lang="de-DE"/>
        </a:p>
      </dgm:t>
    </dgm:pt>
    <dgm:pt modelId="{9E88DD45-8F90-4D76-87B0-3A467EDF5434}" type="sibTrans" cxnId="{A83125B1-697B-475E-898C-F5B8CB2E6B35}">
      <dgm:prSet/>
      <dgm:spPr/>
      <dgm:t>
        <a:bodyPr/>
        <a:lstStyle/>
        <a:p>
          <a:endParaRPr lang="de-DE"/>
        </a:p>
      </dgm:t>
    </dgm:pt>
    <dgm:pt modelId="{EE93F49E-3B89-41D9-8AD1-5D517D2432F8}">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b="0" i="0" u="none" strike="noStrike" cap="none" normalizeH="0" baseline="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Schlafen/</a:t>
          </a:r>
          <a:endParaRPr kumimoji="0" lang="de-DE" altLang="de-DE" b="0" i="0" u="none" strike="noStrike" cap="none" normalizeH="0" baseline="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b="0" i="0" u="none" strike="noStrike" cap="none" normalizeH="0" baseline="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Ausruhen</a:t>
          </a:r>
          <a:endParaRPr kumimoji="0" lang="de-DE" altLang="de-DE" b="0" i="0" u="none" strike="noStrike" cap="none" normalizeH="0" baseline="0" smtClean="0">
            <a:ln>
              <a:noFill/>
            </a:ln>
            <a:solidFill>
              <a:schemeClr val="tx1"/>
            </a:solidFill>
            <a:effectLst/>
            <a:latin typeface="Arial" panose="020B0604020202020204" pitchFamily="34" charset="0"/>
          </a:endParaRPr>
        </a:p>
      </dgm:t>
    </dgm:pt>
    <dgm:pt modelId="{771B1D18-A07A-4AB2-920A-FCB2EC93AC20}" type="parTrans" cxnId="{ADECFE3B-2075-49C4-ADDE-B53AEEFC6784}">
      <dgm:prSet/>
      <dgm:spPr/>
      <dgm:t>
        <a:bodyPr/>
        <a:lstStyle/>
        <a:p>
          <a:endParaRPr lang="de-DE"/>
        </a:p>
      </dgm:t>
    </dgm:pt>
    <dgm:pt modelId="{0EBF495E-EF1B-4D3B-9A3D-5381F30809DA}" type="sibTrans" cxnId="{ADECFE3B-2075-49C4-ADDE-B53AEEFC6784}">
      <dgm:prSet/>
      <dgm:spPr/>
      <dgm:t>
        <a:bodyPr/>
        <a:lstStyle/>
        <a:p>
          <a:endParaRPr lang="de-DE"/>
        </a:p>
      </dgm:t>
    </dgm:pt>
    <dgm:pt modelId="{A7150378-57E7-4043-9F28-B413C4C3ED95}">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b="0" i="0" u="none" strike="noStrike" cap="none" normalizeH="0" baseline="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Abholen/ </a:t>
          </a:r>
          <a:endParaRPr kumimoji="0" lang="de-DE" altLang="de-DE" b="0" i="0" u="none" strike="noStrike" cap="none" normalizeH="0" baseline="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b="0" i="0" u="none" strike="noStrike" cap="none" normalizeH="0" baseline="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Abschied</a:t>
          </a:r>
          <a:endParaRPr kumimoji="0" lang="de-DE" altLang="de-DE" b="0" i="0" u="none" strike="noStrike" cap="none" normalizeH="0" baseline="0" smtClean="0">
            <a:ln>
              <a:noFill/>
            </a:ln>
            <a:solidFill>
              <a:schemeClr val="tx1"/>
            </a:solidFill>
            <a:effectLst/>
            <a:latin typeface="Arial" panose="020B0604020202020204" pitchFamily="34" charset="0"/>
          </a:endParaRPr>
        </a:p>
      </dgm:t>
    </dgm:pt>
    <dgm:pt modelId="{224BA2B9-17DA-4ED6-AFDE-ECFE3641A114}" type="parTrans" cxnId="{BECAB464-99E3-47DC-B34B-673BF81D2A0B}">
      <dgm:prSet/>
      <dgm:spPr/>
      <dgm:t>
        <a:bodyPr/>
        <a:lstStyle/>
        <a:p>
          <a:endParaRPr lang="de-DE"/>
        </a:p>
      </dgm:t>
    </dgm:pt>
    <dgm:pt modelId="{AC8D2744-5E31-40B1-BAE7-CD270B83F34E}" type="sibTrans" cxnId="{BECAB464-99E3-47DC-B34B-673BF81D2A0B}">
      <dgm:prSet/>
      <dgm:spPr/>
      <dgm:t>
        <a:bodyPr/>
        <a:lstStyle/>
        <a:p>
          <a:endParaRPr lang="de-DE"/>
        </a:p>
      </dgm:t>
    </dgm:pt>
    <dgm:pt modelId="{02510828-9DE8-47C0-BB81-6588732EA445}" type="pres">
      <dgm:prSet presAssocID="{B9D928F5-92A7-4379-A134-DDA18B7668B3}" presName="cycle" presStyleCnt="0">
        <dgm:presLayoutVars>
          <dgm:chMax val="1"/>
          <dgm:dir/>
          <dgm:animLvl val="ctr"/>
          <dgm:resizeHandles val="exact"/>
        </dgm:presLayoutVars>
      </dgm:prSet>
      <dgm:spPr/>
    </dgm:pt>
    <dgm:pt modelId="{297348FE-135F-487C-991F-2D9700D56B33}" type="pres">
      <dgm:prSet presAssocID="{F54E7017-BFD6-4A1F-B1A5-D4744923FF0F}" presName="centerShape" presStyleLbl="node0" presStyleIdx="0" presStyleCnt="1"/>
      <dgm:spPr/>
      <dgm:t>
        <a:bodyPr/>
        <a:lstStyle/>
        <a:p>
          <a:endParaRPr lang="de-DE"/>
        </a:p>
      </dgm:t>
    </dgm:pt>
    <dgm:pt modelId="{62AA7CDF-53AE-45FC-86F8-E116107FC873}" type="pres">
      <dgm:prSet presAssocID="{0C18C74B-A997-4247-B0EA-B5CAD0B393D2}" presName="Name9" presStyleLbl="parChTrans1D2" presStyleIdx="0" presStyleCnt="8"/>
      <dgm:spPr/>
      <dgm:t>
        <a:bodyPr/>
        <a:lstStyle/>
        <a:p>
          <a:endParaRPr lang="de-DE"/>
        </a:p>
      </dgm:t>
    </dgm:pt>
    <dgm:pt modelId="{864D3C80-062B-4B6E-8120-EE03100CB10A}" type="pres">
      <dgm:prSet presAssocID="{0C18C74B-A997-4247-B0EA-B5CAD0B393D2}" presName="connTx" presStyleLbl="parChTrans1D2" presStyleIdx="0" presStyleCnt="8"/>
      <dgm:spPr/>
      <dgm:t>
        <a:bodyPr/>
        <a:lstStyle/>
        <a:p>
          <a:endParaRPr lang="de-DE"/>
        </a:p>
      </dgm:t>
    </dgm:pt>
    <dgm:pt modelId="{8E00FFE0-EF81-4686-B22B-063E3A12A914}" type="pres">
      <dgm:prSet presAssocID="{0053CC2B-00EA-481F-B8A0-163FD2BC9394}" presName="node" presStyleLbl="node1" presStyleIdx="0" presStyleCnt="8">
        <dgm:presLayoutVars>
          <dgm:bulletEnabled val="1"/>
        </dgm:presLayoutVars>
      </dgm:prSet>
      <dgm:spPr/>
      <dgm:t>
        <a:bodyPr/>
        <a:lstStyle/>
        <a:p>
          <a:endParaRPr lang="de-DE"/>
        </a:p>
      </dgm:t>
    </dgm:pt>
    <dgm:pt modelId="{4CD4B121-A57C-46BA-91A6-BFF13EE700AC}" type="pres">
      <dgm:prSet presAssocID="{A509345F-F4EB-4CF9-A253-BDE1FFAD88CD}" presName="Name9" presStyleLbl="parChTrans1D2" presStyleIdx="1" presStyleCnt="8"/>
      <dgm:spPr/>
      <dgm:t>
        <a:bodyPr/>
        <a:lstStyle/>
        <a:p>
          <a:endParaRPr lang="de-DE"/>
        </a:p>
      </dgm:t>
    </dgm:pt>
    <dgm:pt modelId="{2518A1D4-8D69-4F7E-9DA0-E84DCCF97E85}" type="pres">
      <dgm:prSet presAssocID="{A509345F-F4EB-4CF9-A253-BDE1FFAD88CD}" presName="connTx" presStyleLbl="parChTrans1D2" presStyleIdx="1" presStyleCnt="8"/>
      <dgm:spPr/>
      <dgm:t>
        <a:bodyPr/>
        <a:lstStyle/>
        <a:p>
          <a:endParaRPr lang="de-DE"/>
        </a:p>
      </dgm:t>
    </dgm:pt>
    <dgm:pt modelId="{B6890923-8E4A-43E3-AEB7-E68FBC26B474}" type="pres">
      <dgm:prSet presAssocID="{29E033D6-ABEA-459B-B3BF-E80985EDB655}" presName="node" presStyleLbl="node1" presStyleIdx="1" presStyleCnt="8">
        <dgm:presLayoutVars>
          <dgm:bulletEnabled val="1"/>
        </dgm:presLayoutVars>
      </dgm:prSet>
      <dgm:spPr/>
      <dgm:t>
        <a:bodyPr/>
        <a:lstStyle/>
        <a:p>
          <a:endParaRPr lang="de-DE"/>
        </a:p>
      </dgm:t>
    </dgm:pt>
    <dgm:pt modelId="{DC365FBD-4A48-46E2-8519-51D4CA02B82F}" type="pres">
      <dgm:prSet presAssocID="{94A728DC-0E8E-49B9-9974-9CE84B3DADF8}" presName="Name9" presStyleLbl="parChTrans1D2" presStyleIdx="2" presStyleCnt="8"/>
      <dgm:spPr/>
      <dgm:t>
        <a:bodyPr/>
        <a:lstStyle/>
        <a:p>
          <a:endParaRPr lang="de-DE"/>
        </a:p>
      </dgm:t>
    </dgm:pt>
    <dgm:pt modelId="{021E560C-867D-44F1-AA63-71A643CB9754}" type="pres">
      <dgm:prSet presAssocID="{94A728DC-0E8E-49B9-9974-9CE84B3DADF8}" presName="connTx" presStyleLbl="parChTrans1D2" presStyleIdx="2" presStyleCnt="8"/>
      <dgm:spPr/>
      <dgm:t>
        <a:bodyPr/>
        <a:lstStyle/>
        <a:p>
          <a:endParaRPr lang="de-DE"/>
        </a:p>
      </dgm:t>
    </dgm:pt>
    <dgm:pt modelId="{6632BB66-215C-42EA-94C5-AFFBA37D3E80}" type="pres">
      <dgm:prSet presAssocID="{AB11367F-F84A-452C-80E9-C9F1A8FCB4F9}" presName="node" presStyleLbl="node1" presStyleIdx="2" presStyleCnt="8">
        <dgm:presLayoutVars>
          <dgm:bulletEnabled val="1"/>
        </dgm:presLayoutVars>
      </dgm:prSet>
      <dgm:spPr/>
      <dgm:t>
        <a:bodyPr/>
        <a:lstStyle/>
        <a:p>
          <a:endParaRPr lang="de-DE"/>
        </a:p>
      </dgm:t>
    </dgm:pt>
    <dgm:pt modelId="{FC1E3373-557F-424A-A22F-A89D993FFF61}" type="pres">
      <dgm:prSet presAssocID="{FBAA8D24-8F7C-4C69-B6F1-69AECF42EFA4}" presName="Name9" presStyleLbl="parChTrans1D2" presStyleIdx="3" presStyleCnt="8"/>
      <dgm:spPr/>
      <dgm:t>
        <a:bodyPr/>
        <a:lstStyle/>
        <a:p>
          <a:endParaRPr lang="de-DE"/>
        </a:p>
      </dgm:t>
    </dgm:pt>
    <dgm:pt modelId="{D986FC8D-7BD7-43C2-90A2-254222EFD7B4}" type="pres">
      <dgm:prSet presAssocID="{FBAA8D24-8F7C-4C69-B6F1-69AECF42EFA4}" presName="connTx" presStyleLbl="parChTrans1D2" presStyleIdx="3" presStyleCnt="8"/>
      <dgm:spPr/>
      <dgm:t>
        <a:bodyPr/>
        <a:lstStyle/>
        <a:p>
          <a:endParaRPr lang="de-DE"/>
        </a:p>
      </dgm:t>
    </dgm:pt>
    <dgm:pt modelId="{D487E60E-8B5C-4641-9E1B-68371CAD91FC}" type="pres">
      <dgm:prSet presAssocID="{DB36571F-E918-47C3-8D70-75E1805E15ED}" presName="node" presStyleLbl="node1" presStyleIdx="3" presStyleCnt="8">
        <dgm:presLayoutVars>
          <dgm:bulletEnabled val="1"/>
        </dgm:presLayoutVars>
      </dgm:prSet>
      <dgm:spPr/>
      <dgm:t>
        <a:bodyPr/>
        <a:lstStyle/>
        <a:p>
          <a:endParaRPr lang="de-DE"/>
        </a:p>
      </dgm:t>
    </dgm:pt>
    <dgm:pt modelId="{A1492584-46BD-4768-B13B-34B24FFBADC7}" type="pres">
      <dgm:prSet presAssocID="{13E2F856-2604-4051-8073-E677FD5151EC}" presName="Name9" presStyleLbl="parChTrans1D2" presStyleIdx="4" presStyleCnt="8"/>
      <dgm:spPr/>
      <dgm:t>
        <a:bodyPr/>
        <a:lstStyle/>
        <a:p>
          <a:endParaRPr lang="de-DE"/>
        </a:p>
      </dgm:t>
    </dgm:pt>
    <dgm:pt modelId="{7D39FC52-966A-4E17-A69F-332CFEF43AC5}" type="pres">
      <dgm:prSet presAssocID="{13E2F856-2604-4051-8073-E677FD5151EC}" presName="connTx" presStyleLbl="parChTrans1D2" presStyleIdx="4" presStyleCnt="8"/>
      <dgm:spPr/>
      <dgm:t>
        <a:bodyPr/>
        <a:lstStyle/>
        <a:p>
          <a:endParaRPr lang="de-DE"/>
        </a:p>
      </dgm:t>
    </dgm:pt>
    <dgm:pt modelId="{0B5173C5-F560-4395-A911-B1DC1CCF8E61}" type="pres">
      <dgm:prSet presAssocID="{DA53790C-E65B-4816-9915-4251A5192E55}" presName="node" presStyleLbl="node1" presStyleIdx="4" presStyleCnt="8">
        <dgm:presLayoutVars>
          <dgm:bulletEnabled val="1"/>
        </dgm:presLayoutVars>
      </dgm:prSet>
      <dgm:spPr/>
      <dgm:t>
        <a:bodyPr/>
        <a:lstStyle/>
        <a:p>
          <a:endParaRPr lang="de-DE"/>
        </a:p>
      </dgm:t>
    </dgm:pt>
    <dgm:pt modelId="{8BC90585-A547-4CE5-B9AC-DA6DA79BD654}" type="pres">
      <dgm:prSet presAssocID="{A1E75FBC-29B1-4814-A3C6-8DA547E29ECC}" presName="Name9" presStyleLbl="parChTrans1D2" presStyleIdx="5" presStyleCnt="8"/>
      <dgm:spPr/>
      <dgm:t>
        <a:bodyPr/>
        <a:lstStyle/>
        <a:p>
          <a:endParaRPr lang="de-DE"/>
        </a:p>
      </dgm:t>
    </dgm:pt>
    <dgm:pt modelId="{2979A1F5-F995-4AD7-89BE-7C51D45BFA30}" type="pres">
      <dgm:prSet presAssocID="{A1E75FBC-29B1-4814-A3C6-8DA547E29ECC}" presName="connTx" presStyleLbl="parChTrans1D2" presStyleIdx="5" presStyleCnt="8"/>
      <dgm:spPr/>
      <dgm:t>
        <a:bodyPr/>
        <a:lstStyle/>
        <a:p>
          <a:endParaRPr lang="de-DE"/>
        </a:p>
      </dgm:t>
    </dgm:pt>
    <dgm:pt modelId="{6F6B078A-0E3C-49FE-A918-DEFF77559CDC}" type="pres">
      <dgm:prSet presAssocID="{35B6A561-D565-4416-9C33-2F457B5F9397}" presName="node" presStyleLbl="node1" presStyleIdx="5" presStyleCnt="8">
        <dgm:presLayoutVars>
          <dgm:bulletEnabled val="1"/>
        </dgm:presLayoutVars>
      </dgm:prSet>
      <dgm:spPr/>
      <dgm:t>
        <a:bodyPr/>
        <a:lstStyle/>
        <a:p>
          <a:endParaRPr lang="de-DE"/>
        </a:p>
      </dgm:t>
    </dgm:pt>
    <dgm:pt modelId="{05D2D52A-937C-4C19-B7BD-AE234F9C04F0}" type="pres">
      <dgm:prSet presAssocID="{771B1D18-A07A-4AB2-920A-FCB2EC93AC20}" presName="Name9" presStyleLbl="parChTrans1D2" presStyleIdx="6" presStyleCnt="8"/>
      <dgm:spPr/>
      <dgm:t>
        <a:bodyPr/>
        <a:lstStyle/>
        <a:p>
          <a:endParaRPr lang="de-DE"/>
        </a:p>
      </dgm:t>
    </dgm:pt>
    <dgm:pt modelId="{4B73CB0B-B9B1-433F-AFF9-6ACB9CE9317D}" type="pres">
      <dgm:prSet presAssocID="{771B1D18-A07A-4AB2-920A-FCB2EC93AC20}" presName="connTx" presStyleLbl="parChTrans1D2" presStyleIdx="6" presStyleCnt="8"/>
      <dgm:spPr/>
      <dgm:t>
        <a:bodyPr/>
        <a:lstStyle/>
        <a:p>
          <a:endParaRPr lang="de-DE"/>
        </a:p>
      </dgm:t>
    </dgm:pt>
    <dgm:pt modelId="{AC0854DE-D5FA-450B-ABD4-19FF51F3FA8E}" type="pres">
      <dgm:prSet presAssocID="{EE93F49E-3B89-41D9-8AD1-5D517D2432F8}" presName="node" presStyleLbl="node1" presStyleIdx="6" presStyleCnt="8">
        <dgm:presLayoutVars>
          <dgm:bulletEnabled val="1"/>
        </dgm:presLayoutVars>
      </dgm:prSet>
      <dgm:spPr/>
      <dgm:t>
        <a:bodyPr/>
        <a:lstStyle/>
        <a:p>
          <a:endParaRPr lang="de-DE"/>
        </a:p>
      </dgm:t>
    </dgm:pt>
    <dgm:pt modelId="{41AAB7FC-1B7B-41B9-AED3-102495B77D2D}" type="pres">
      <dgm:prSet presAssocID="{224BA2B9-17DA-4ED6-AFDE-ECFE3641A114}" presName="Name9" presStyleLbl="parChTrans1D2" presStyleIdx="7" presStyleCnt="8"/>
      <dgm:spPr/>
      <dgm:t>
        <a:bodyPr/>
        <a:lstStyle/>
        <a:p>
          <a:endParaRPr lang="de-DE"/>
        </a:p>
      </dgm:t>
    </dgm:pt>
    <dgm:pt modelId="{29BA5752-6C51-4FDE-99F6-EFF463F954D9}" type="pres">
      <dgm:prSet presAssocID="{224BA2B9-17DA-4ED6-AFDE-ECFE3641A114}" presName="connTx" presStyleLbl="parChTrans1D2" presStyleIdx="7" presStyleCnt="8"/>
      <dgm:spPr/>
      <dgm:t>
        <a:bodyPr/>
        <a:lstStyle/>
        <a:p>
          <a:endParaRPr lang="de-DE"/>
        </a:p>
      </dgm:t>
    </dgm:pt>
    <dgm:pt modelId="{6C73917F-A998-4560-8314-9D07DC4F368C}" type="pres">
      <dgm:prSet presAssocID="{A7150378-57E7-4043-9F28-B413C4C3ED95}" presName="node" presStyleLbl="node1" presStyleIdx="7" presStyleCnt="8" custRadScaleRad="101586" custRadScaleInc="-3945">
        <dgm:presLayoutVars>
          <dgm:bulletEnabled val="1"/>
        </dgm:presLayoutVars>
      </dgm:prSet>
      <dgm:spPr/>
      <dgm:t>
        <a:bodyPr/>
        <a:lstStyle/>
        <a:p>
          <a:endParaRPr lang="de-DE"/>
        </a:p>
      </dgm:t>
    </dgm:pt>
  </dgm:ptLst>
  <dgm:cxnLst>
    <dgm:cxn modelId="{0F7C6CDC-00D0-4DF0-B429-048EEA19D3D8}" srcId="{F54E7017-BFD6-4A1F-B1A5-D4744923FF0F}" destId="{DA53790C-E65B-4816-9915-4251A5192E55}" srcOrd="4" destOrd="0" parTransId="{13E2F856-2604-4051-8073-E677FD5151EC}" sibTransId="{244CE8F7-41DC-46E4-864B-FCC0E131DB05}"/>
    <dgm:cxn modelId="{06AD2DB5-F9F1-46AD-87DE-1F428DA65A5C}" type="presOf" srcId="{FBAA8D24-8F7C-4C69-B6F1-69AECF42EFA4}" destId="{D986FC8D-7BD7-43C2-90A2-254222EFD7B4}" srcOrd="1" destOrd="0" presId="urn:microsoft.com/office/officeart/2005/8/layout/radial1"/>
    <dgm:cxn modelId="{3016263D-1766-406D-B3A9-39D78EFDA758}" type="presOf" srcId="{0053CC2B-00EA-481F-B8A0-163FD2BC9394}" destId="{8E00FFE0-EF81-4686-B22B-063E3A12A914}" srcOrd="0" destOrd="0" presId="urn:microsoft.com/office/officeart/2005/8/layout/radial1"/>
    <dgm:cxn modelId="{F216C1FE-6D3D-4136-844B-45120B77B7A0}" srcId="{F54E7017-BFD6-4A1F-B1A5-D4744923FF0F}" destId="{29E033D6-ABEA-459B-B3BF-E80985EDB655}" srcOrd="1" destOrd="0" parTransId="{A509345F-F4EB-4CF9-A253-BDE1FFAD88CD}" sibTransId="{3331F2D0-9ED7-48F2-B937-53CECBFB999E}"/>
    <dgm:cxn modelId="{C4BDEE3F-374D-48EA-AF6B-0E2BC4B95A06}" type="presOf" srcId="{94A728DC-0E8E-49B9-9974-9CE84B3DADF8}" destId="{021E560C-867D-44F1-AA63-71A643CB9754}" srcOrd="1" destOrd="0" presId="urn:microsoft.com/office/officeart/2005/8/layout/radial1"/>
    <dgm:cxn modelId="{BECAB464-99E3-47DC-B34B-673BF81D2A0B}" srcId="{F54E7017-BFD6-4A1F-B1A5-D4744923FF0F}" destId="{A7150378-57E7-4043-9F28-B413C4C3ED95}" srcOrd="7" destOrd="0" parTransId="{224BA2B9-17DA-4ED6-AFDE-ECFE3641A114}" sibTransId="{AC8D2744-5E31-40B1-BAE7-CD270B83F34E}"/>
    <dgm:cxn modelId="{9C24FCB9-8E78-4699-A4CD-322B64F3A6A0}" type="presOf" srcId="{EE93F49E-3B89-41D9-8AD1-5D517D2432F8}" destId="{AC0854DE-D5FA-450B-ABD4-19FF51F3FA8E}" srcOrd="0" destOrd="0" presId="urn:microsoft.com/office/officeart/2005/8/layout/radial1"/>
    <dgm:cxn modelId="{A83125B1-697B-475E-898C-F5B8CB2E6B35}" srcId="{F54E7017-BFD6-4A1F-B1A5-D4744923FF0F}" destId="{35B6A561-D565-4416-9C33-2F457B5F9397}" srcOrd="5" destOrd="0" parTransId="{A1E75FBC-29B1-4814-A3C6-8DA547E29ECC}" sibTransId="{9E88DD45-8F90-4D76-87B0-3A467EDF5434}"/>
    <dgm:cxn modelId="{A081CFC5-0C84-48C1-9E65-ED3E48346960}" type="presOf" srcId="{224BA2B9-17DA-4ED6-AFDE-ECFE3641A114}" destId="{41AAB7FC-1B7B-41B9-AED3-102495B77D2D}" srcOrd="0" destOrd="0" presId="urn:microsoft.com/office/officeart/2005/8/layout/radial1"/>
    <dgm:cxn modelId="{499389B4-F886-47CE-AAE9-69876371415F}" type="presOf" srcId="{35B6A561-D565-4416-9C33-2F457B5F9397}" destId="{6F6B078A-0E3C-49FE-A918-DEFF77559CDC}" srcOrd="0" destOrd="0" presId="urn:microsoft.com/office/officeart/2005/8/layout/radial1"/>
    <dgm:cxn modelId="{C4A5B959-AEDA-4C3E-A3AF-A44B56A8084F}" srcId="{F54E7017-BFD6-4A1F-B1A5-D4744923FF0F}" destId="{DB36571F-E918-47C3-8D70-75E1805E15ED}" srcOrd="3" destOrd="0" parTransId="{FBAA8D24-8F7C-4C69-B6F1-69AECF42EFA4}" sibTransId="{42AC0689-52DB-49F3-B9E2-E7FAA6468A98}"/>
    <dgm:cxn modelId="{C79AF46D-F8B1-4007-9614-DA9FC29DC5A1}" type="presOf" srcId="{F54E7017-BFD6-4A1F-B1A5-D4744923FF0F}" destId="{297348FE-135F-487C-991F-2D9700D56B33}" srcOrd="0" destOrd="0" presId="urn:microsoft.com/office/officeart/2005/8/layout/radial1"/>
    <dgm:cxn modelId="{D124646F-0A53-42DA-94D3-8190AF6B7352}" type="presOf" srcId="{DB36571F-E918-47C3-8D70-75E1805E15ED}" destId="{D487E60E-8B5C-4641-9E1B-68371CAD91FC}" srcOrd="0" destOrd="0" presId="urn:microsoft.com/office/officeart/2005/8/layout/radial1"/>
    <dgm:cxn modelId="{E479991A-4DA5-4B6E-9385-25A54BB7E5F7}" type="presOf" srcId="{771B1D18-A07A-4AB2-920A-FCB2EC93AC20}" destId="{05D2D52A-937C-4C19-B7BD-AE234F9C04F0}" srcOrd="0" destOrd="0" presId="urn:microsoft.com/office/officeart/2005/8/layout/radial1"/>
    <dgm:cxn modelId="{1085FC06-B56D-41DB-BDE5-F4E80A2FF54E}" type="presOf" srcId="{A1E75FBC-29B1-4814-A3C6-8DA547E29ECC}" destId="{8BC90585-A547-4CE5-B9AC-DA6DA79BD654}" srcOrd="0" destOrd="0" presId="urn:microsoft.com/office/officeart/2005/8/layout/radial1"/>
    <dgm:cxn modelId="{4EA49879-C0AE-42EF-BDCE-653FB1FD4E16}" type="presOf" srcId="{0C18C74B-A997-4247-B0EA-B5CAD0B393D2}" destId="{62AA7CDF-53AE-45FC-86F8-E116107FC873}" srcOrd="0" destOrd="0" presId="urn:microsoft.com/office/officeart/2005/8/layout/radial1"/>
    <dgm:cxn modelId="{A9D6CE27-C95B-4ACD-847D-28FBDDCE7487}" type="presOf" srcId="{0C18C74B-A997-4247-B0EA-B5CAD0B393D2}" destId="{864D3C80-062B-4B6E-8120-EE03100CB10A}" srcOrd="1" destOrd="0" presId="urn:microsoft.com/office/officeart/2005/8/layout/radial1"/>
    <dgm:cxn modelId="{929E6F59-8E4F-42B8-B39E-C08ADE1D8AC7}" type="presOf" srcId="{A509345F-F4EB-4CF9-A253-BDE1FFAD88CD}" destId="{4CD4B121-A57C-46BA-91A6-BFF13EE700AC}" srcOrd="0" destOrd="0" presId="urn:microsoft.com/office/officeart/2005/8/layout/radial1"/>
    <dgm:cxn modelId="{6E69EE4D-D13C-4C33-AF4E-DA14F24009D8}" type="presOf" srcId="{771B1D18-A07A-4AB2-920A-FCB2EC93AC20}" destId="{4B73CB0B-B9B1-433F-AFF9-6ACB9CE9317D}" srcOrd="1" destOrd="0" presId="urn:microsoft.com/office/officeart/2005/8/layout/radial1"/>
    <dgm:cxn modelId="{520F0BEA-1145-4E27-BDBE-F5FA23B34C47}" type="presOf" srcId="{224BA2B9-17DA-4ED6-AFDE-ECFE3641A114}" destId="{29BA5752-6C51-4FDE-99F6-EFF463F954D9}" srcOrd="1" destOrd="0" presId="urn:microsoft.com/office/officeart/2005/8/layout/radial1"/>
    <dgm:cxn modelId="{A5FC5080-74D1-4B85-B8EE-EA4310F11A34}" type="presOf" srcId="{A7150378-57E7-4043-9F28-B413C4C3ED95}" destId="{6C73917F-A998-4560-8314-9D07DC4F368C}" srcOrd="0" destOrd="0" presId="urn:microsoft.com/office/officeart/2005/8/layout/radial1"/>
    <dgm:cxn modelId="{82E66076-008B-4A8A-A12B-C5B22632F4F8}" srcId="{B9D928F5-92A7-4379-A134-DDA18B7668B3}" destId="{F54E7017-BFD6-4A1F-B1A5-D4744923FF0F}" srcOrd="0" destOrd="0" parTransId="{2158EFA6-F2D7-428E-B866-FA386B11265C}" sibTransId="{21F85EA4-CCB3-402C-89F3-8B8635B36644}"/>
    <dgm:cxn modelId="{319F1F0F-867A-4FB4-9638-F04FA90CA161}" type="presOf" srcId="{DA53790C-E65B-4816-9915-4251A5192E55}" destId="{0B5173C5-F560-4395-A911-B1DC1CCF8E61}" srcOrd="0" destOrd="0" presId="urn:microsoft.com/office/officeart/2005/8/layout/radial1"/>
    <dgm:cxn modelId="{7F1455C0-34B8-4C4C-8E1A-2AFFC3464E6C}" type="presOf" srcId="{29E033D6-ABEA-459B-B3BF-E80985EDB655}" destId="{B6890923-8E4A-43E3-AEB7-E68FBC26B474}" srcOrd="0" destOrd="0" presId="urn:microsoft.com/office/officeart/2005/8/layout/radial1"/>
    <dgm:cxn modelId="{1F3573FE-4749-4F0C-BEAD-C9728EA94FEA}" type="presOf" srcId="{FBAA8D24-8F7C-4C69-B6F1-69AECF42EFA4}" destId="{FC1E3373-557F-424A-A22F-A89D993FFF61}" srcOrd="0" destOrd="0" presId="urn:microsoft.com/office/officeart/2005/8/layout/radial1"/>
    <dgm:cxn modelId="{F08CCCE9-CFC3-4E8B-BD21-812977A03425}" type="presOf" srcId="{94A728DC-0E8E-49B9-9974-9CE84B3DADF8}" destId="{DC365FBD-4A48-46E2-8519-51D4CA02B82F}" srcOrd="0" destOrd="0" presId="urn:microsoft.com/office/officeart/2005/8/layout/radial1"/>
    <dgm:cxn modelId="{44E3581B-E732-41EE-A822-112879C68FFA}" type="presOf" srcId="{A509345F-F4EB-4CF9-A253-BDE1FFAD88CD}" destId="{2518A1D4-8D69-4F7E-9DA0-E84DCCF97E85}" srcOrd="1" destOrd="0" presId="urn:microsoft.com/office/officeart/2005/8/layout/radial1"/>
    <dgm:cxn modelId="{409FABE9-2F7A-4433-9053-70CD53C5A875}" srcId="{F54E7017-BFD6-4A1F-B1A5-D4744923FF0F}" destId="{0053CC2B-00EA-481F-B8A0-163FD2BC9394}" srcOrd="0" destOrd="0" parTransId="{0C18C74B-A997-4247-B0EA-B5CAD0B393D2}" sibTransId="{F6F0DC20-70AE-474A-9F03-16BB4D5C5220}"/>
    <dgm:cxn modelId="{484E11B1-3DFC-4F32-A062-DF3E27DE6003}" type="presOf" srcId="{13E2F856-2604-4051-8073-E677FD5151EC}" destId="{7D39FC52-966A-4E17-A69F-332CFEF43AC5}" srcOrd="1" destOrd="0" presId="urn:microsoft.com/office/officeart/2005/8/layout/radial1"/>
    <dgm:cxn modelId="{419CC77A-EFFB-47B1-A8A8-2A52401D08C2}" srcId="{F54E7017-BFD6-4A1F-B1A5-D4744923FF0F}" destId="{AB11367F-F84A-452C-80E9-C9F1A8FCB4F9}" srcOrd="2" destOrd="0" parTransId="{94A728DC-0E8E-49B9-9974-9CE84B3DADF8}" sibTransId="{971720ED-DE44-4C18-8B5D-7DCC4927D1FE}"/>
    <dgm:cxn modelId="{B13BFF64-F1AD-4F9F-8C6F-95743DA4FA93}" type="presOf" srcId="{A1E75FBC-29B1-4814-A3C6-8DA547E29ECC}" destId="{2979A1F5-F995-4AD7-89BE-7C51D45BFA30}" srcOrd="1" destOrd="0" presId="urn:microsoft.com/office/officeart/2005/8/layout/radial1"/>
    <dgm:cxn modelId="{8A17CFCC-DE87-49EA-8A14-5D2FC9381E96}" type="presOf" srcId="{13E2F856-2604-4051-8073-E677FD5151EC}" destId="{A1492584-46BD-4768-B13B-34B24FFBADC7}" srcOrd="0" destOrd="0" presId="urn:microsoft.com/office/officeart/2005/8/layout/radial1"/>
    <dgm:cxn modelId="{ADECFE3B-2075-49C4-ADDE-B53AEEFC6784}" srcId="{F54E7017-BFD6-4A1F-B1A5-D4744923FF0F}" destId="{EE93F49E-3B89-41D9-8AD1-5D517D2432F8}" srcOrd="6" destOrd="0" parTransId="{771B1D18-A07A-4AB2-920A-FCB2EC93AC20}" sibTransId="{0EBF495E-EF1B-4D3B-9A3D-5381F30809DA}"/>
    <dgm:cxn modelId="{850A6C23-EF2C-4F18-84ED-11D1C56CFF36}" type="presOf" srcId="{AB11367F-F84A-452C-80E9-C9F1A8FCB4F9}" destId="{6632BB66-215C-42EA-94C5-AFFBA37D3E80}" srcOrd="0" destOrd="0" presId="urn:microsoft.com/office/officeart/2005/8/layout/radial1"/>
    <dgm:cxn modelId="{C8619EC8-ED7B-4A87-A078-D9E411FE2D0C}" type="presOf" srcId="{B9D928F5-92A7-4379-A134-DDA18B7668B3}" destId="{02510828-9DE8-47C0-BB81-6588732EA445}" srcOrd="0" destOrd="0" presId="urn:microsoft.com/office/officeart/2005/8/layout/radial1"/>
    <dgm:cxn modelId="{8D7AB68E-2130-45C4-AF37-506779117943}" type="presParOf" srcId="{02510828-9DE8-47C0-BB81-6588732EA445}" destId="{297348FE-135F-487C-991F-2D9700D56B33}" srcOrd="0" destOrd="0" presId="urn:microsoft.com/office/officeart/2005/8/layout/radial1"/>
    <dgm:cxn modelId="{6783C4C9-DBC9-4997-8E7E-455ECDA05D30}" type="presParOf" srcId="{02510828-9DE8-47C0-BB81-6588732EA445}" destId="{62AA7CDF-53AE-45FC-86F8-E116107FC873}" srcOrd="1" destOrd="0" presId="urn:microsoft.com/office/officeart/2005/8/layout/radial1"/>
    <dgm:cxn modelId="{C4C3DD57-2906-4BAE-B735-F3EECA6A5ABC}" type="presParOf" srcId="{62AA7CDF-53AE-45FC-86F8-E116107FC873}" destId="{864D3C80-062B-4B6E-8120-EE03100CB10A}" srcOrd="0" destOrd="0" presId="urn:microsoft.com/office/officeart/2005/8/layout/radial1"/>
    <dgm:cxn modelId="{24B5990F-19A8-4F45-A811-92D74904AD5F}" type="presParOf" srcId="{02510828-9DE8-47C0-BB81-6588732EA445}" destId="{8E00FFE0-EF81-4686-B22B-063E3A12A914}" srcOrd="2" destOrd="0" presId="urn:microsoft.com/office/officeart/2005/8/layout/radial1"/>
    <dgm:cxn modelId="{A1BA19C5-975B-4828-BA9C-E10840A9439D}" type="presParOf" srcId="{02510828-9DE8-47C0-BB81-6588732EA445}" destId="{4CD4B121-A57C-46BA-91A6-BFF13EE700AC}" srcOrd="3" destOrd="0" presId="urn:microsoft.com/office/officeart/2005/8/layout/radial1"/>
    <dgm:cxn modelId="{241B4CF5-190A-433D-8375-E9C93DF310C5}" type="presParOf" srcId="{4CD4B121-A57C-46BA-91A6-BFF13EE700AC}" destId="{2518A1D4-8D69-4F7E-9DA0-E84DCCF97E85}" srcOrd="0" destOrd="0" presId="urn:microsoft.com/office/officeart/2005/8/layout/radial1"/>
    <dgm:cxn modelId="{5639DF82-C123-435C-BC34-38AFEC3351E6}" type="presParOf" srcId="{02510828-9DE8-47C0-BB81-6588732EA445}" destId="{B6890923-8E4A-43E3-AEB7-E68FBC26B474}" srcOrd="4" destOrd="0" presId="urn:microsoft.com/office/officeart/2005/8/layout/radial1"/>
    <dgm:cxn modelId="{09C4D50D-C2FD-4DF6-92E7-79D4F77533C3}" type="presParOf" srcId="{02510828-9DE8-47C0-BB81-6588732EA445}" destId="{DC365FBD-4A48-46E2-8519-51D4CA02B82F}" srcOrd="5" destOrd="0" presId="urn:microsoft.com/office/officeart/2005/8/layout/radial1"/>
    <dgm:cxn modelId="{C33C1BC3-70FD-4DE9-8EF4-B209DC67B58D}" type="presParOf" srcId="{DC365FBD-4A48-46E2-8519-51D4CA02B82F}" destId="{021E560C-867D-44F1-AA63-71A643CB9754}" srcOrd="0" destOrd="0" presId="urn:microsoft.com/office/officeart/2005/8/layout/radial1"/>
    <dgm:cxn modelId="{F2E37AFC-CB58-45A6-A6FA-FEEDF5596126}" type="presParOf" srcId="{02510828-9DE8-47C0-BB81-6588732EA445}" destId="{6632BB66-215C-42EA-94C5-AFFBA37D3E80}" srcOrd="6" destOrd="0" presId="urn:microsoft.com/office/officeart/2005/8/layout/radial1"/>
    <dgm:cxn modelId="{7197FB89-B3F7-43BB-A0C1-C8D54478DF1E}" type="presParOf" srcId="{02510828-9DE8-47C0-BB81-6588732EA445}" destId="{FC1E3373-557F-424A-A22F-A89D993FFF61}" srcOrd="7" destOrd="0" presId="urn:microsoft.com/office/officeart/2005/8/layout/radial1"/>
    <dgm:cxn modelId="{5E0C16F4-EFC2-4B18-AA88-0FB60322854A}" type="presParOf" srcId="{FC1E3373-557F-424A-A22F-A89D993FFF61}" destId="{D986FC8D-7BD7-43C2-90A2-254222EFD7B4}" srcOrd="0" destOrd="0" presId="urn:microsoft.com/office/officeart/2005/8/layout/radial1"/>
    <dgm:cxn modelId="{A7CE775B-142B-4FC2-B4D8-5D64F92B50C1}" type="presParOf" srcId="{02510828-9DE8-47C0-BB81-6588732EA445}" destId="{D487E60E-8B5C-4641-9E1B-68371CAD91FC}" srcOrd="8" destOrd="0" presId="urn:microsoft.com/office/officeart/2005/8/layout/radial1"/>
    <dgm:cxn modelId="{983A5A94-CE52-4F32-B8B7-520CC2224D7B}" type="presParOf" srcId="{02510828-9DE8-47C0-BB81-6588732EA445}" destId="{A1492584-46BD-4768-B13B-34B24FFBADC7}" srcOrd="9" destOrd="0" presId="urn:microsoft.com/office/officeart/2005/8/layout/radial1"/>
    <dgm:cxn modelId="{7E7F80E9-C19A-4C4B-A09B-21C37F06440A}" type="presParOf" srcId="{A1492584-46BD-4768-B13B-34B24FFBADC7}" destId="{7D39FC52-966A-4E17-A69F-332CFEF43AC5}" srcOrd="0" destOrd="0" presId="urn:microsoft.com/office/officeart/2005/8/layout/radial1"/>
    <dgm:cxn modelId="{B24E6E7E-BE46-4C51-BEFB-A156E04062BF}" type="presParOf" srcId="{02510828-9DE8-47C0-BB81-6588732EA445}" destId="{0B5173C5-F560-4395-A911-B1DC1CCF8E61}" srcOrd="10" destOrd="0" presId="urn:microsoft.com/office/officeart/2005/8/layout/radial1"/>
    <dgm:cxn modelId="{2E2B2DC6-4E25-4DF3-918E-CEE0824ECEFF}" type="presParOf" srcId="{02510828-9DE8-47C0-BB81-6588732EA445}" destId="{8BC90585-A547-4CE5-B9AC-DA6DA79BD654}" srcOrd="11" destOrd="0" presId="urn:microsoft.com/office/officeart/2005/8/layout/radial1"/>
    <dgm:cxn modelId="{A329FEC2-F359-4C5C-9B33-B3AE3AD28B2C}" type="presParOf" srcId="{8BC90585-A547-4CE5-B9AC-DA6DA79BD654}" destId="{2979A1F5-F995-4AD7-89BE-7C51D45BFA30}" srcOrd="0" destOrd="0" presId="urn:microsoft.com/office/officeart/2005/8/layout/radial1"/>
    <dgm:cxn modelId="{450AD3FA-8B86-4EF9-B47C-D392C48AECB1}" type="presParOf" srcId="{02510828-9DE8-47C0-BB81-6588732EA445}" destId="{6F6B078A-0E3C-49FE-A918-DEFF77559CDC}" srcOrd="12" destOrd="0" presId="urn:microsoft.com/office/officeart/2005/8/layout/radial1"/>
    <dgm:cxn modelId="{C2CF0941-80AF-43FA-8511-4F505AF093C5}" type="presParOf" srcId="{02510828-9DE8-47C0-BB81-6588732EA445}" destId="{05D2D52A-937C-4C19-B7BD-AE234F9C04F0}" srcOrd="13" destOrd="0" presId="urn:microsoft.com/office/officeart/2005/8/layout/radial1"/>
    <dgm:cxn modelId="{48B77FAD-7643-431D-A498-791FF607F344}" type="presParOf" srcId="{05D2D52A-937C-4C19-B7BD-AE234F9C04F0}" destId="{4B73CB0B-B9B1-433F-AFF9-6ACB9CE9317D}" srcOrd="0" destOrd="0" presId="urn:microsoft.com/office/officeart/2005/8/layout/radial1"/>
    <dgm:cxn modelId="{542E8718-C319-4EA9-863F-B0519C63DB4A}" type="presParOf" srcId="{02510828-9DE8-47C0-BB81-6588732EA445}" destId="{AC0854DE-D5FA-450B-ABD4-19FF51F3FA8E}" srcOrd="14" destOrd="0" presId="urn:microsoft.com/office/officeart/2005/8/layout/radial1"/>
    <dgm:cxn modelId="{73919608-CC5E-495F-BD90-DC5E08518405}" type="presParOf" srcId="{02510828-9DE8-47C0-BB81-6588732EA445}" destId="{41AAB7FC-1B7B-41B9-AED3-102495B77D2D}" srcOrd="15" destOrd="0" presId="urn:microsoft.com/office/officeart/2005/8/layout/radial1"/>
    <dgm:cxn modelId="{5A5B87EB-9E33-4871-AA66-F6001158C1A9}" type="presParOf" srcId="{41AAB7FC-1B7B-41B9-AED3-102495B77D2D}" destId="{29BA5752-6C51-4FDE-99F6-EFF463F954D9}" srcOrd="0" destOrd="0" presId="urn:microsoft.com/office/officeart/2005/8/layout/radial1"/>
    <dgm:cxn modelId="{F393AE23-6923-48A9-A7EC-8662428D746C}" type="presParOf" srcId="{02510828-9DE8-47C0-BB81-6588732EA445}" destId="{6C73917F-A998-4560-8314-9D07DC4F368C}" srcOrd="16"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4CA1817-E232-492E-BA2E-454BE4AABD59}"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de-DE"/>
        </a:p>
      </dgm:t>
    </dgm:pt>
    <dgm:pt modelId="{E9164311-D6B4-4CE8-A508-614C05E8DB60}">
      <dgm:prSet phldrT="[Text]" custT="1"/>
      <dgm:spPr>
        <a:solidFill>
          <a:schemeClr val="tx1">
            <a:lumMod val="65000"/>
          </a:schemeClr>
        </a:solidFill>
      </dgm:spPr>
      <dgm:t>
        <a:bodyPr/>
        <a:lstStyle/>
        <a:p>
          <a:r>
            <a:rPr lang="de-DE" sz="1200" b="1" dirty="0" smtClean="0"/>
            <a:t>Vorstellung meiner Ideen</a:t>
          </a:r>
          <a:endParaRPr lang="de-DE" sz="1200" b="1" dirty="0"/>
        </a:p>
      </dgm:t>
    </dgm:pt>
    <dgm:pt modelId="{9F3AE75B-900C-4A77-A197-A33D3AB505FF}" type="parTrans" cxnId="{FD19AB36-55B6-449C-8C80-39C211B70841}">
      <dgm:prSet/>
      <dgm:spPr/>
      <dgm:t>
        <a:bodyPr/>
        <a:lstStyle/>
        <a:p>
          <a:endParaRPr lang="de-DE"/>
        </a:p>
      </dgm:t>
    </dgm:pt>
    <dgm:pt modelId="{88002F7A-5C4C-459D-B16F-E463B1C00567}" type="sibTrans" cxnId="{FD19AB36-55B6-449C-8C80-39C211B70841}">
      <dgm:prSet/>
      <dgm:spPr/>
      <dgm:t>
        <a:bodyPr/>
        <a:lstStyle/>
        <a:p>
          <a:endParaRPr lang="de-DE"/>
        </a:p>
      </dgm:t>
    </dgm:pt>
    <dgm:pt modelId="{37ECEBFC-C65E-432B-818A-57B596B92384}">
      <dgm:prSet phldrT="[Text]" custT="1"/>
      <dgm:spPr>
        <a:solidFill>
          <a:srgbClr val="002060"/>
        </a:solidFill>
      </dgm:spPr>
      <dgm:t>
        <a:bodyPr/>
        <a:lstStyle/>
        <a:p>
          <a:r>
            <a:rPr lang="de-DE" sz="2800" baseline="0" dirty="0" smtClean="0"/>
            <a:t>Pädagogik</a:t>
          </a:r>
          <a:endParaRPr lang="de-DE" sz="2800" dirty="0"/>
        </a:p>
      </dgm:t>
    </dgm:pt>
    <dgm:pt modelId="{5AD29249-CE86-443F-A8FF-9C68256C0310}" type="parTrans" cxnId="{52056DEA-0DEF-4D8A-84D7-64164E11DD7D}">
      <dgm:prSet/>
      <dgm:spPr/>
      <dgm:t>
        <a:bodyPr/>
        <a:lstStyle/>
        <a:p>
          <a:endParaRPr lang="de-DE"/>
        </a:p>
      </dgm:t>
    </dgm:pt>
    <dgm:pt modelId="{D07E98F6-C2A7-4C1D-A548-6D9E131982F1}" type="sibTrans" cxnId="{52056DEA-0DEF-4D8A-84D7-64164E11DD7D}">
      <dgm:prSet/>
      <dgm:spPr/>
      <dgm:t>
        <a:bodyPr/>
        <a:lstStyle/>
        <a:p>
          <a:endParaRPr lang="de-DE"/>
        </a:p>
      </dgm:t>
    </dgm:pt>
    <dgm:pt modelId="{EB866CC6-6CE3-4CC0-BCB4-D587A8929180}">
      <dgm:prSet phldrT="[Text]" custT="1"/>
      <dgm:spPr/>
      <dgm:t>
        <a:bodyPr/>
        <a:lstStyle/>
        <a:p>
          <a:r>
            <a:rPr lang="de-DE" sz="2800" dirty="0" smtClean="0"/>
            <a:t>Bildungsbereiche</a:t>
          </a:r>
        </a:p>
      </dgm:t>
    </dgm:pt>
    <dgm:pt modelId="{CC231F88-DFA5-42B4-B6E7-289A6B397BB8}" type="parTrans" cxnId="{E1CF408C-BA15-4D7B-BEEB-3B8A5B732AE1}">
      <dgm:prSet/>
      <dgm:spPr/>
      <dgm:t>
        <a:bodyPr/>
        <a:lstStyle/>
        <a:p>
          <a:endParaRPr lang="de-DE"/>
        </a:p>
      </dgm:t>
    </dgm:pt>
    <dgm:pt modelId="{0780FD15-8730-4F98-A757-D0EEAA729911}" type="sibTrans" cxnId="{E1CF408C-BA15-4D7B-BEEB-3B8A5B732AE1}">
      <dgm:prSet/>
      <dgm:spPr/>
      <dgm:t>
        <a:bodyPr/>
        <a:lstStyle/>
        <a:p>
          <a:endParaRPr lang="de-DE"/>
        </a:p>
      </dgm:t>
    </dgm:pt>
    <dgm:pt modelId="{1565F146-7ABB-4C6C-AA80-A2B00DA11600}">
      <dgm:prSet custT="1"/>
      <dgm:spPr>
        <a:solidFill>
          <a:srgbClr val="C00000"/>
        </a:solidFill>
      </dgm:spPr>
      <dgm:t>
        <a:bodyPr/>
        <a:lstStyle/>
        <a:p>
          <a:r>
            <a:rPr lang="de-DE" sz="3200" dirty="0" smtClean="0"/>
            <a:t>Weitere Veranstaltungen</a:t>
          </a:r>
          <a:endParaRPr lang="de-DE" sz="3200" dirty="0"/>
        </a:p>
      </dgm:t>
    </dgm:pt>
    <dgm:pt modelId="{A602A51C-716A-4813-BD65-542678E614ED}" type="parTrans" cxnId="{A141E043-6D7E-4DC5-A4EC-103E8E369662}">
      <dgm:prSet/>
      <dgm:spPr/>
      <dgm:t>
        <a:bodyPr/>
        <a:lstStyle/>
        <a:p>
          <a:endParaRPr lang="de-DE"/>
        </a:p>
      </dgm:t>
    </dgm:pt>
    <dgm:pt modelId="{EDF397F5-24AD-48EC-8D23-3EDBFDB86A8B}" type="sibTrans" cxnId="{A141E043-6D7E-4DC5-A4EC-103E8E369662}">
      <dgm:prSet/>
      <dgm:spPr/>
      <dgm:t>
        <a:bodyPr/>
        <a:lstStyle/>
        <a:p>
          <a:endParaRPr lang="de-DE"/>
        </a:p>
      </dgm:t>
    </dgm:pt>
    <dgm:pt modelId="{2FDEA6A4-F77B-4783-8598-89FC82BAE690}">
      <dgm:prSet phldrT="[Text]" custT="1"/>
      <dgm:spPr>
        <a:solidFill>
          <a:schemeClr val="accent6">
            <a:lumMod val="50000"/>
          </a:schemeClr>
        </a:solidFill>
      </dgm:spPr>
      <dgm:t>
        <a:bodyPr/>
        <a:lstStyle/>
        <a:p>
          <a:r>
            <a:rPr lang="de-DE" sz="2800" dirty="0" smtClean="0"/>
            <a:t>Projekte und Angebote</a:t>
          </a:r>
          <a:endParaRPr lang="de-DE" sz="2800" dirty="0"/>
        </a:p>
      </dgm:t>
    </dgm:pt>
    <dgm:pt modelId="{AF0859DB-C8EC-4246-8111-BAD55D737D3C}" type="sibTrans" cxnId="{39587BB2-54C8-4D76-83B6-2DD1DEF8DF88}">
      <dgm:prSet/>
      <dgm:spPr/>
      <dgm:t>
        <a:bodyPr/>
        <a:lstStyle/>
        <a:p>
          <a:endParaRPr lang="de-DE"/>
        </a:p>
      </dgm:t>
    </dgm:pt>
    <dgm:pt modelId="{9C0BACDE-DED7-48ED-8DDF-2E7EF81904A3}" type="parTrans" cxnId="{39587BB2-54C8-4D76-83B6-2DD1DEF8DF88}">
      <dgm:prSet/>
      <dgm:spPr/>
      <dgm:t>
        <a:bodyPr/>
        <a:lstStyle/>
        <a:p>
          <a:endParaRPr lang="de-DE"/>
        </a:p>
      </dgm:t>
    </dgm:pt>
    <dgm:pt modelId="{EA546FC5-F0DC-4055-9E3F-3B523C9BB6F7}" type="pres">
      <dgm:prSet presAssocID="{64CA1817-E232-492E-BA2E-454BE4AABD59}" presName="diagram" presStyleCnt="0">
        <dgm:presLayoutVars>
          <dgm:chMax val="1"/>
          <dgm:dir/>
          <dgm:animLvl val="ctr"/>
          <dgm:resizeHandles val="exact"/>
        </dgm:presLayoutVars>
      </dgm:prSet>
      <dgm:spPr/>
      <dgm:t>
        <a:bodyPr/>
        <a:lstStyle/>
        <a:p>
          <a:endParaRPr lang="de-DE"/>
        </a:p>
      </dgm:t>
    </dgm:pt>
    <dgm:pt modelId="{AC3BCA54-0F32-4AC0-9891-B8C8ECB8A2C8}" type="pres">
      <dgm:prSet presAssocID="{64CA1817-E232-492E-BA2E-454BE4AABD59}" presName="matrix" presStyleCnt="0"/>
      <dgm:spPr/>
    </dgm:pt>
    <dgm:pt modelId="{2DED1974-D056-4CF9-AC31-9268AFB91AA4}" type="pres">
      <dgm:prSet presAssocID="{64CA1817-E232-492E-BA2E-454BE4AABD59}" presName="tile1" presStyleLbl="node1" presStyleIdx="0" presStyleCnt="4" custLinFactNeighborX="250" custLinFactNeighborY="-396"/>
      <dgm:spPr/>
      <dgm:t>
        <a:bodyPr/>
        <a:lstStyle/>
        <a:p>
          <a:endParaRPr lang="de-DE"/>
        </a:p>
      </dgm:t>
    </dgm:pt>
    <dgm:pt modelId="{B8714854-5532-42ED-A918-1F8161909A1A}" type="pres">
      <dgm:prSet presAssocID="{64CA1817-E232-492E-BA2E-454BE4AABD59}" presName="tile1text" presStyleLbl="node1" presStyleIdx="0" presStyleCnt="4">
        <dgm:presLayoutVars>
          <dgm:chMax val="0"/>
          <dgm:chPref val="0"/>
          <dgm:bulletEnabled val="1"/>
        </dgm:presLayoutVars>
      </dgm:prSet>
      <dgm:spPr/>
      <dgm:t>
        <a:bodyPr/>
        <a:lstStyle/>
        <a:p>
          <a:endParaRPr lang="de-DE"/>
        </a:p>
      </dgm:t>
    </dgm:pt>
    <dgm:pt modelId="{FE083AC4-DCBD-4F63-863B-24C40E4D2971}" type="pres">
      <dgm:prSet presAssocID="{64CA1817-E232-492E-BA2E-454BE4AABD59}" presName="tile2" presStyleLbl="node1" presStyleIdx="1" presStyleCnt="4"/>
      <dgm:spPr/>
      <dgm:t>
        <a:bodyPr/>
        <a:lstStyle/>
        <a:p>
          <a:endParaRPr lang="de-DE"/>
        </a:p>
      </dgm:t>
    </dgm:pt>
    <dgm:pt modelId="{2FAE8A94-EA25-46A1-87E9-5C6E8E7E16EB}" type="pres">
      <dgm:prSet presAssocID="{64CA1817-E232-492E-BA2E-454BE4AABD59}" presName="tile2text" presStyleLbl="node1" presStyleIdx="1" presStyleCnt="4">
        <dgm:presLayoutVars>
          <dgm:chMax val="0"/>
          <dgm:chPref val="0"/>
          <dgm:bulletEnabled val="1"/>
        </dgm:presLayoutVars>
      </dgm:prSet>
      <dgm:spPr/>
      <dgm:t>
        <a:bodyPr/>
        <a:lstStyle/>
        <a:p>
          <a:endParaRPr lang="de-DE"/>
        </a:p>
      </dgm:t>
    </dgm:pt>
    <dgm:pt modelId="{1B9A0580-7478-4719-B183-235069620A3C}" type="pres">
      <dgm:prSet presAssocID="{64CA1817-E232-492E-BA2E-454BE4AABD59}" presName="tile3" presStyleLbl="node1" presStyleIdx="2" presStyleCnt="4"/>
      <dgm:spPr/>
      <dgm:t>
        <a:bodyPr/>
        <a:lstStyle/>
        <a:p>
          <a:endParaRPr lang="de-DE"/>
        </a:p>
      </dgm:t>
    </dgm:pt>
    <dgm:pt modelId="{CAF61494-998D-4E35-91C0-20C7C5767161}" type="pres">
      <dgm:prSet presAssocID="{64CA1817-E232-492E-BA2E-454BE4AABD59}" presName="tile3text" presStyleLbl="node1" presStyleIdx="2" presStyleCnt="4">
        <dgm:presLayoutVars>
          <dgm:chMax val="0"/>
          <dgm:chPref val="0"/>
          <dgm:bulletEnabled val="1"/>
        </dgm:presLayoutVars>
      </dgm:prSet>
      <dgm:spPr/>
      <dgm:t>
        <a:bodyPr/>
        <a:lstStyle/>
        <a:p>
          <a:endParaRPr lang="de-DE"/>
        </a:p>
      </dgm:t>
    </dgm:pt>
    <dgm:pt modelId="{6C8B4C5B-1CE0-420B-BB10-67033BDF6FFC}" type="pres">
      <dgm:prSet presAssocID="{64CA1817-E232-492E-BA2E-454BE4AABD59}" presName="tile4" presStyleLbl="node1" presStyleIdx="3" presStyleCnt="4" custScaleX="100639" custScaleY="102509" custLinFactNeighborX="500" custLinFactNeighborY="-791"/>
      <dgm:spPr/>
      <dgm:t>
        <a:bodyPr/>
        <a:lstStyle/>
        <a:p>
          <a:endParaRPr lang="de-DE"/>
        </a:p>
      </dgm:t>
    </dgm:pt>
    <dgm:pt modelId="{CDEBFB1D-B0B6-4259-AEC6-C0005FBFC07F}" type="pres">
      <dgm:prSet presAssocID="{64CA1817-E232-492E-BA2E-454BE4AABD59}" presName="tile4text" presStyleLbl="node1" presStyleIdx="3" presStyleCnt="4">
        <dgm:presLayoutVars>
          <dgm:chMax val="0"/>
          <dgm:chPref val="0"/>
          <dgm:bulletEnabled val="1"/>
        </dgm:presLayoutVars>
      </dgm:prSet>
      <dgm:spPr/>
      <dgm:t>
        <a:bodyPr/>
        <a:lstStyle/>
        <a:p>
          <a:endParaRPr lang="de-DE"/>
        </a:p>
      </dgm:t>
    </dgm:pt>
    <dgm:pt modelId="{929BD56F-9D14-4130-A0D4-AC394CBEECA9}" type="pres">
      <dgm:prSet presAssocID="{64CA1817-E232-492E-BA2E-454BE4AABD59}" presName="centerTile" presStyleLbl="fgShp" presStyleIdx="0" presStyleCnt="1" custLinFactNeighborX="2539" custLinFactNeighborY="-1582">
        <dgm:presLayoutVars>
          <dgm:chMax val="0"/>
          <dgm:chPref val="0"/>
        </dgm:presLayoutVars>
      </dgm:prSet>
      <dgm:spPr/>
      <dgm:t>
        <a:bodyPr/>
        <a:lstStyle/>
        <a:p>
          <a:endParaRPr lang="de-DE"/>
        </a:p>
      </dgm:t>
    </dgm:pt>
  </dgm:ptLst>
  <dgm:cxnLst>
    <dgm:cxn modelId="{73077C20-53F7-4FFF-9727-D5148FF7E9FE}" type="presOf" srcId="{2FDEA6A4-F77B-4783-8598-89FC82BAE690}" destId="{1B9A0580-7478-4719-B183-235069620A3C}" srcOrd="0" destOrd="0" presId="urn:microsoft.com/office/officeart/2005/8/layout/matrix1"/>
    <dgm:cxn modelId="{39587BB2-54C8-4D76-83B6-2DD1DEF8DF88}" srcId="{E9164311-D6B4-4CE8-A508-614C05E8DB60}" destId="{2FDEA6A4-F77B-4783-8598-89FC82BAE690}" srcOrd="2" destOrd="0" parTransId="{9C0BACDE-DED7-48ED-8DDF-2E7EF81904A3}" sibTransId="{AF0859DB-C8EC-4246-8111-BAD55D737D3C}"/>
    <dgm:cxn modelId="{7074892C-B89F-4888-8B73-749321DFA0DB}" type="presOf" srcId="{1565F146-7ABB-4C6C-AA80-A2B00DA11600}" destId="{CDEBFB1D-B0B6-4259-AEC6-C0005FBFC07F}" srcOrd="1" destOrd="0" presId="urn:microsoft.com/office/officeart/2005/8/layout/matrix1"/>
    <dgm:cxn modelId="{52056DEA-0DEF-4D8A-84D7-64164E11DD7D}" srcId="{E9164311-D6B4-4CE8-A508-614C05E8DB60}" destId="{37ECEBFC-C65E-432B-818A-57B596B92384}" srcOrd="0" destOrd="0" parTransId="{5AD29249-CE86-443F-A8FF-9C68256C0310}" sibTransId="{D07E98F6-C2A7-4C1D-A548-6D9E131982F1}"/>
    <dgm:cxn modelId="{67C6EFC2-1F22-4542-B051-CBE486C26657}" type="presOf" srcId="{EB866CC6-6CE3-4CC0-BCB4-D587A8929180}" destId="{2FAE8A94-EA25-46A1-87E9-5C6E8E7E16EB}" srcOrd="1" destOrd="0" presId="urn:microsoft.com/office/officeart/2005/8/layout/matrix1"/>
    <dgm:cxn modelId="{37F7BADD-3008-4927-BA6E-A549F2D9218A}" type="presOf" srcId="{64CA1817-E232-492E-BA2E-454BE4AABD59}" destId="{EA546FC5-F0DC-4055-9E3F-3B523C9BB6F7}" srcOrd="0" destOrd="0" presId="urn:microsoft.com/office/officeart/2005/8/layout/matrix1"/>
    <dgm:cxn modelId="{E1CF408C-BA15-4D7B-BEEB-3B8A5B732AE1}" srcId="{E9164311-D6B4-4CE8-A508-614C05E8DB60}" destId="{EB866CC6-6CE3-4CC0-BCB4-D587A8929180}" srcOrd="1" destOrd="0" parTransId="{CC231F88-DFA5-42B4-B6E7-289A6B397BB8}" sibTransId="{0780FD15-8730-4F98-A757-D0EEAA729911}"/>
    <dgm:cxn modelId="{FD19AB36-55B6-449C-8C80-39C211B70841}" srcId="{64CA1817-E232-492E-BA2E-454BE4AABD59}" destId="{E9164311-D6B4-4CE8-A508-614C05E8DB60}" srcOrd="0" destOrd="0" parTransId="{9F3AE75B-900C-4A77-A197-A33D3AB505FF}" sibTransId="{88002F7A-5C4C-459D-B16F-E463B1C00567}"/>
    <dgm:cxn modelId="{F9A8EE58-BB48-4DF5-B837-24BAE1CA9230}" type="presOf" srcId="{2FDEA6A4-F77B-4783-8598-89FC82BAE690}" destId="{CAF61494-998D-4E35-91C0-20C7C5767161}" srcOrd="1" destOrd="0" presId="urn:microsoft.com/office/officeart/2005/8/layout/matrix1"/>
    <dgm:cxn modelId="{41BD30B0-A7E9-4029-951C-E8E29665D2E5}" type="presOf" srcId="{1565F146-7ABB-4C6C-AA80-A2B00DA11600}" destId="{6C8B4C5B-1CE0-420B-BB10-67033BDF6FFC}" srcOrd="0" destOrd="0" presId="urn:microsoft.com/office/officeart/2005/8/layout/matrix1"/>
    <dgm:cxn modelId="{7D7C4378-CA97-4B7B-BD4A-91C153CA26A7}" type="presOf" srcId="{37ECEBFC-C65E-432B-818A-57B596B92384}" destId="{2DED1974-D056-4CF9-AC31-9268AFB91AA4}" srcOrd="0" destOrd="0" presId="urn:microsoft.com/office/officeart/2005/8/layout/matrix1"/>
    <dgm:cxn modelId="{A141E043-6D7E-4DC5-A4EC-103E8E369662}" srcId="{E9164311-D6B4-4CE8-A508-614C05E8DB60}" destId="{1565F146-7ABB-4C6C-AA80-A2B00DA11600}" srcOrd="3" destOrd="0" parTransId="{A602A51C-716A-4813-BD65-542678E614ED}" sibTransId="{EDF397F5-24AD-48EC-8D23-3EDBFDB86A8B}"/>
    <dgm:cxn modelId="{FFD28705-102A-42AD-89F3-35A9D36FC045}" type="presOf" srcId="{EB866CC6-6CE3-4CC0-BCB4-D587A8929180}" destId="{FE083AC4-DCBD-4F63-863B-24C40E4D2971}" srcOrd="0" destOrd="0" presId="urn:microsoft.com/office/officeart/2005/8/layout/matrix1"/>
    <dgm:cxn modelId="{0A783D59-3C3E-4DED-8028-B18A70FFF575}" type="presOf" srcId="{37ECEBFC-C65E-432B-818A-57B596B92384}" destId="{B8714854-5532-42ED-A918-1F8161909A1A}" srcOrd="1" destOrd="0" presId="urn:microsoft.com/office/officeart/2005/8/layout/matrix1"/>
    <dgm:cxn modelId="{863FB084-EA0C-4007-B146-303DA79C5E82}" type="presOf" srcId="{E9164311-D6B4-4CE8-A508-614C05E8DB60}" destId="{929BD56F-9D14-4130-A0D4-AC394CBEECA9}" srcOrd="0" destOrd="0" presId="urn:microsoft.com/office/officeart/2005/8/layout/matrix1"/>
    <dgm:cxn modelId="{E90BD307-A896-4965-8224-C6CEFA1D7F9D}" type="presParOf" srcId="{EA546FC5-F0DC-4055-9E3F-3B523C9BB6F7}" destId="{AC3BCA54-0F32-4AC0-9891-B8C8ECB8A2C8}" srcOrd="0" destOrd="0" presId="urn:microsoft.com/office/officeart/2005/8/layout/matrix1"/>
    <dgm:cxn modelId="{F06C4E12-7405-4F48-9F6A-5AADC5E0C917}" type="presParOf" srcId="{AC3BCA54-0F32-4AC0-9891-B8C8ECB8A2C8}" destId="{2DED1974-D056-4CF9-AC31-9268AFB91AA4}" srcOrd="0" destOrd="0" presId="urn:microsoft.com/office/officeart/2005/8/layout/matrix1"/>
    <dgm:cxn modelId="{4133AFF9-672D-4586-9372-2CEFCD0250F2}" type="presParOf" srcId="{AC3BCA54-0F32-4AC0-9891-B8C8ECB8A2C8}" destId="{B8714854-5532-42ED-A918-1F8161909A1A}" srcOrd="1" destOrd="0" presId="urn:microsoft.com/office/officeart/2005/8/layout/matrix1"/>
    <dgm:cxn modelId="{338A65EB-D2CC-4C84-A629-01D0A3DC7B57}" type="presParOf" srcId="{AC3BCA54-0F32-4AC0-9891-B8C8ECB8A2C8}" destId="{FE083AC4-DCBD-4F63-863B-24C40E4D2971}" srcOrd="2" destOrd="0" presId="urn:microsoft.com/office/officeart/2005/8/layout/matrix1"/>
    <dgm:cxn modelId="{ED9C9044-2941-4501-BA07-0FA393CBD471}" type="presParOf" srcId="{AC3BCA54-0F32-4AC0-9891-B8C8ECB8A2C8}" destId="{2FAE8A94-EA25-46A1-87E9-5C6E8E7E16EB}" srcOrd="3" destOrd="0" presId="urn:microsoft.com/office/officeart/2005/8/layout/matrix1"/>
    <dgm:cxn modelId="{E23F3D31-0ACC-46CA-BAE2-EB79568E6420}" type="presParOf" srcId="{AC3BCA54-0F32-4AC0-9891-B8C8ECB8A2C8}" destId="{1B9A0580-7478-4719-B183-235069620A3C}" srcOrd="4" destOrd="0" presId="urn:microsoft.com/office/officeart/2005/8/layout/matrix1"/>
    <dgm:cxn modelId="{F067D315-6880-4099-8590-391DDCA5AE39}" type="presParOf" srcId="{AC3BCA54-0F32-4AC0-9891-B8C8ECB8A2C8}" destId="{CAF61494-998D-4E35-91C0-20C7C5767161}" srcOrd="5" destOrd="0" presId="urn:microsoft.com/office/officeart/2005/8/layout/matrix1"/>
    <dgm:cxn modelId="{95F4D527-4031-480F-8906-FA9BBA763AFE}" type="presParOf" srcId="{AC3BCA54-0F32-4AC0-9891-B8C8ECB8A2C8}" destId="{6C8B4C5B-1CE0-420B-BB10-67033BDF6FFC}" srcOrd="6" destOrd="0" presId="urn:microsoft.com/office/officeart/2005/8/layout/matrix1"/>
    <dgm:cxn modelId="{7B1BB709-AF50-431C-B850-50CEA0583378}" type="presParOf" srcId="{AC3BCA54-0F32-4AC0-9891-B8C8ECB8A2C8}" destId="{CDEBFB1D-B0B6-4259-AEC6-C0005FBFC07F}" srcOrd="7" destOrd="0" presId="urn:microsoft.com/office/officeart/2005/8/layout/matrix1"/>
    <dgm:cxn modelId="{87DBA095-DBD6-4C0F-A574-C645A97D9A1F}" type="presParOf" srcId="{EA546FC5-F0DC-4055-9E3F-3B523C9BB6F7}" destId="{929BD56F-9D14-4130-A0D4-AC394CBEECA9}"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8E1419-DE94-4BB4-BAB3-B1D38D613B0E}">
      <dsp:nvSpPr>
        <dsp:cNvPr id="0" name=""/>
        <dsp:cNvSpPr/>
      </dsp:nvSpPr>
      <dsp:spPr>
        <a:xfrm>
          <a:off x="1849512" y="9433"/>
          <a:ext cx="1496862" cy="972960"/>
        </a:xfrm>
        <a:prstGeom prst="roundRect">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de-DE" sz="1400" kern="1200" dirty="0" smtClean="0"/>
            <a:t>Vorstand</a:t>
          </a:r>
          <a:endParaRPr lang="de-DE" sz="1400" kern="1200" dirty="0"/>
        </a:p>
      </dsp:txBody>
      <dsp:txXfrm>
        <a:off x="1897008" y="56929"/>
        <a:ext cx="1401870" cy="877968"/>
      </dsp:txXfrm>
    </dsp:sp>
    <dsp:sp modelId="{C7F61BD1-D346-4408-97E9-922410238453}">
      <dsp:nvSpPr>
        <dsp:cNvPr id="0" name=""/>
        <dsp:cNvSpPr/>
      </dsp:nvSpPr>
      <dsp:spPr>
        <a:xfrm>
          <a:off x="654428" y="495913"/>
          <a:ext cx="3887030" cy="3887030"/>
        </a:xfrm>
        <a:custGeom>
          <a:avLst/>
          <a:gdLst/>
          <a:ahLst/>
          <a:cxnLst/>
          <a:rect l="0" t="0" r="0" b="0"/>
          <a:pathLst>
            <a:path>
              <a:moveTo>
                <a:pt x="2702224" y="154210"/>
              </a:moveTo>
              <a:arcTo wR="1943515" hR="1943515" stAng="17578689" swAng="1961033"/>
            </a:path>
          </a:pathLst>
        </a:custGeom>
        <a:noFill/>
        <a:ln w="9525" cap="rnd" cmpd="sng" algn="ctr">
          <a:solidFill>
            <a:schemeClr val="accent3">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553F7A09-EA20-4CED-AB1D-DABF6B694E08}">
      <dsp:nvSpPr>
        <dsp:cNvPr id="0" name=""/>
        <dsp:cNvSpPr/>
      </dsp:nvSpPr>
      <dsp:spPr>
        <a:xfrm>
          <a:off x="3697905" y="1352368"/>
          <a:ext cx="1496862" cy="972960"/>
        </a:xfrm>
        <a:prstGeom prst="roundRect">
          <a:avLst/>
        </a:prstGeom>
        <a:solidFill>
          <a:schemeClr val="accent3">
            <a:hueOff val="3513672"/>
            <a:satOff val="5494"/>
            <a:lumOff val="2353"/>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kern="1200" dirty="0" smtClean="0"/>
            <a:t>Leitungen</a:t>
          </a:r>
          <a:endParaRPr lang="de-DE" sz="1600" kern="1200" dirty="0"/>
        </a:p>
      </dsp:txBody>
      <dsp:txXfrm>
        <a:off x="3745401" y="1399864"/>
        <a:ext cx="1401870" cy="877968"/>
      </dsp:txXfrm>
    </dsp:sp>
    <dsp:sp modelId="{8BB44C53-CBA5-4F2D-B18C-67B35451959E}">
      <dsp:nvSpPr>
        <dsp:cNvPr id="0" name=""/>
        <dsp:cNvSpPr/>
      </dsp:nvSpPr>
      <dsp:spPr>
        <a:xfrm>
          <a:off x="654428" y="495913"/>
          <a:ext cx="3887030" cy="3887030"/>
        </a:xfrm>
        <a:custGeom>
          <a:avLst/>
          <a:gdLst/>
          <a:ahLst/>
          <a:cxnLst/>
          <a:rect l="0" t="0" r="0" b="0"/>
          <a:pathLst>
            <a:path>
              <a:moveTo>
                <a:pt x="3884368" y="1841837"/>
              </a:moveTo>
              <a:arcTo wR="1943515" hR="1943515" stAng="21420067" swAng="2195915"/>
            </a:path>
          </a:pathLst>
        </a:custGeom>
        <a:noFill/>
        <a:ln w="9525" cap="rnd" cmpd="sng" algn="ctr">
          <a:solidFill>
            <a:schemeClr val="accent3">
              <a:hueOff val="3513672"/>
              <a:satOff val="5494"/>
              <a:lumOff val="2353"/>
              <a:alphaOff val="0"/>
            </a:schemeClr>
          </a:solidFill>
          <a:prstDash val="solid"/>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EF6583D8-027C-4155-B2F0-8D8F40AFCE78}">
      <dsp:nvSpPr>
        <dsp:cNvPr id="0" name=""/>
        <dsp:cNvSpPr/>
      </dsp:nvSpPr>
      <dsp:spPr>
        <a:xfrm>
          <a:off x="2991882" y="3525284"/>
          <a:ext cx="1496862" cy="972960"/>
        </a:xfrm>
        <a:prstGeom prst="roundRect">
          <a:avLst/>
        </a:prstGeom>
        <a:solidFill>
          <a:schemeClr val="accent3">
            <a:hueOff val="7027344"/>
            <a:satOff val="10988"/>
            <a:lumOff val="4705"/>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kern="1200" dirty="0" smtClean="0"/>
            <a:t>Verwaltung</a:t>
          </a:r>
          <a:endParaRPr lang="de-DE" sz="1600" kern="1200" dirty="0"/>
        </a:p>
      </dsp:txBody>
      <dsp:txXfrm>
        <a:off x="3039378" y="3572780"/>
        <a:ext cx="1401870" cy="877968"/>
      </dsp:txXfrm>
    </dsp:sp>
    <dsp:sp modelId="{EEC59B67-DBBA-450F-9E40-9A73E3325732}">
      <dsp:nvSpPr>
        <dsp:cNvPr id="0" name=""/>
        <dsp:cNvSpPr/>
      </dsp:nvSpPr>
      <dsp:spPr>
        <a:xfrm>
          <a:off x="654428" y="495913"/>
          <a:ext cx="3887030" cy="3887030"/>
        </a:xfrm>
        <a:custGeom>
          <a:avLst/>
          <a:gdLst/>
          <a:ahLst/>
          <a:cxnLst/>
          <a:rect l="0" t="0" r="0" b="0"/>
          <a:pathLst>
            <a:path>
              <a:moveTo>
                <a:pt x="2329735" y="3848268"/>
              </a:moveTo>
              <a:arcTo wR="1943515" hR="1943515" stAng="4712265" swAng="1375471"/>
            </a:path>
          </a:pathLst>
        </a:custGeom>
        <a:noFill/>
        <a:ln w="9525" cap="rnd" cmpd="sng" algn="ctr">
          <a:solidFill>
            <a:schemeClr val="accent3">
              <a:hueOff val="7027344"/>
              <a:satOff val="10988"/>
              <a:lumOff val="4705"/>
              <a:alphaOff val="0"/>
            </a:schemeClr>
          </a:solidFill>
          <a:prstDash val="solid"/>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260AC01F-4B4A-4437-81DB-238C01D91CE6}">
      <dsp:nvSpPr>
        <dsp:cNvPr id="0" name=""/>
        <dsp:cNvSpPr/>
      </dsp:nvSpPr>
      <dsp:spPr>
        <a:xfrm>
          <a:off x="707143" y="3525284"/>
          <a:ext cx="1496862" cy="972960"/>
        </a:xfrm>
        <a:prstGeom prst="roundRect">
          <a:avLst/>
        </a:prstGeom>
        <a:solidFill>
          <a:schemeClr val="accent3">
            <a:hueOff val="10541016"/>
            <a:satOff val="16482"/>
            <a:lumOff val="7058"/>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kern="1200" dirty="0" smtClean="0"/>
            <a:t>päd. Team</a:t>
          </a:r>
          <a:endParaRPr lang="de-DE" sz="1600" kern="1200" dirty="0"/>
        </a:p>
      </dsp:txBody>
      <dsp:txXfrm>
        <a:off x="754639" y="3572780"/>
        <a:ext cx="1401870" cy="877968"/>
      </dsp:txXfrm>
    </dsp:sp>
    <dsp:sp modelId="{C5E26536-99C9-41AE-B045-5CC7EDE78085}">
      <dsp:nvSpPr>
        <dsp:cNvPr id="0" name=""/>
        <dsp:cNvSpPr/>
      </dsp:nvSpPr>
      <dsp:spPr>
        <a:xfrm>
          <a:off x="654428" y="495913"/>
          <a:ext cx="3887030" cy="3887030"/>
        </a:xfrm>
        <a:custGeom>
          <a:avLst/>
          <a:gdLst/>
          <a:ahLst/>
          <a:cxnLst/>
          <a:rect l="0" t="0" r="0" b="0"/>
          <a:pathLst>
            <a:path>
              <a:moveTo>
                <a:pt x="324714" y="3019031"/>
              </a:moveTo>
              <a:arcTo wR="1943515" hR="1943515" stAng="8784017" swAng="2195915"/>
            </a:path>
          </a:pathLst>
        </a:custGeom>
        <a:noFill/>
        <a:ln w="9525" cap="rnd" cmpd="sng" algn="ctr">
          <a:solidFill>
            <a:schemeClr val="accent3">
              <a:hueOff val="10541016"/>
              <a:satOff val="16482"/>
              <a:lumOff val="7058"/>
              <a:alphaOff val="0"/>
            </a:schemeClr>
          </a:solidFill>
          <a:prstDash val="solid"/>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DA5A5645-9464-4CB1-A507-A4954AE9B913}">
      <dsp:nvSpPr>
        <dsp:cNvPr id="0" name=""/>
        <dsp:cNvSpPr/>
      </dsp:nvSpPr>
      <dsp:spPr>
        <a:xfrm>
          <a:off x="1120" y="1352368"/>
          <a:ext cx="1496862" cy="972960"/>
        </a:xfrm>
        <a:prstGeom prst="roundRect">
          <a:avLst/>
        </a:prstGeom>
        <a:solidFill>
          <a:schemeClr val="accent3">
            <a:hueOff val="14054688"/>
            <a:satOff val="21976"/>
            <a:lumOff val="9411"/>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kern="1200" dirty="0" smtClean="0"/>
            <a:t>Geschäfts-leitung</a:t>
          </a:r>
          <a:endParaRPr lang="de-DE" sz="1600" kern="1200" dirty="0"/>
        </a:p>
      </dsp:txBody>
      <dsp:txXfrm>
        <a:off x="48616" y="1399864"/>
        <a:ext cx="1401870" cy="877968"/>
      </dsp:txXfrm>
    </dsp:sp>
    <dsp:sp modelId="{F5C14235-4100-43CB-AD62-CB6D1FF7AF50}">
      <dsp:nvSpPr>
        <dsp:cNvPr id="0" name=""/>
        <dsp:cNvSpPr/>
      </dsp:nvSpPr>
      <dsp:spPr>
        <a:xfrm>
          <a:off x="654428" y="495913"/>
          <a:ext cx="3887030" cy="3887030"/>
        </a:xfrm>
        <a:custGeom>
          <a:avLst/>
          <a:gdLst/>
          <a:ahLst/>
          <a:cxnLst/>
          <a:rect l="0" t="0" r="0" b="0"/>
          <a:pathLst>
            <a:path>
              <a:moveTo>
                <a:pt x="338706" y="847230"/>
              </a:moveTo>
              <a:arcTo wR="1943515" hR="1943515" stAng="12860278" swAng="1961033"/>
            </a:path>
          </a:pathLst>
        </a:custGeom>
        <a:noFill/>
        <a:ln w="9525" cap="rnd" cmpd="sng" algn="ctr">
          <a:solidFill>
            <a:schemeClr val="accent3">
              <a:hueOff val="14054688"/>
              <a:satOff val="21976"/>
              <a:lumOff val="9411"/>
              <a:alphaOff val="0"/>
            </a:schemeClr>
          </a:solidFill>
          <a:prstDash val="solid"/>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CE4AA8-0BD5-439C-A936-98E6FCA306FD}">
      <dsp:nvSpPr>
        <dsp:cNvPr id="0" name=""/>
        <dsp:cNvSpPr/>
      </dsp:nvSpPr>
      <dsp:spPr>
        <a:xfrm rot="5384076">
          <a:off x="-68291" y="1049016"/>
          <a:ext cx="1575338" cy="19398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1C36192-A3A0-424E-B649-755AD0953172}">
      <dsp:nvSpPr>
        <dsp:cNvPr id="0" name=""/>
        <dsp:cNvSpPr/>
      </dsp:nvSpPr>
      <dsp:spPr>
        <a:xfrm>
          <a:off x="280072" y="36658"/>
          <a:ext cx="2155383" cy="1293230"/>
        </a:xfrm>
        <a:prstGeom prst="roundRect">
          <a:avLst>
            <a:gd name="adj" fmla="val 10000"/>
          </a:avLst>
        </a:prstGeom>
        <a:solidFill>
          <a:schemeClr val="accent6">
            <a:lumMod val="7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b="0" kern="1200" dirty="0" smtClean="0"/>
            <a:t>Schule der</a:t>
          </a:r>
        </a:p>
        <a:p>
          <a:pPr lvl="0" algn="ctr" defTabSz="711200">
            <a:lnSpc>
              <a:spcPct val="90000"/>
            </a:lnSpc>
            <a:spcBef>
              <a:spcPct val="0"/>
            </a:spcBef>
            <a:spcAft>
              <a:spcPct val="35000"/>
            </a:spcAft>
          </a:pPr>
          <a:r>
            <a:rPr lang="de-DE" sz="1600" b="0" kern="1200" dirty="0" smtClean="0"/>
            <a:t>Feinmotorik</a:t>
          </a:r>
        </a:p>
      </dsp:txBody>
      <dsp:txXfrm>
        <a:off x="317949" y="74535"/>
        <a:ext cx="2079629" cy="1217476"/>
      </dsp:txXfrm>
    </dsp:sp>
    <dsp:sp modelId="{C1F499A4-FB01-4A3F-80D5-682802E6C3A2}">
      <dsp:nvSpPr>
        <dsp:cNvPr id="0" name=""/>
        <dsp:cNvSpPr/>
      </dsp:nvSpPr>
      <dsp:spPr>
        <a:xfrm rot="5400000">
          <a:off x="-76084" y="2644945"/>
          <a:ext cx="1607379" cy="19398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1A8546C-C4D6-4368-8B4B-EEA6DD27FEE0}">
      <dsp:nvSpPr>
        <dsp:cNvPr id="0" name=""/>
        <dsp:cNvSpPr/>
      </dsp:nvSpPr>
      <dsp:spPr>
        <a:xfrm>
          <a:off x="291948" y="1616559"/>
          <a:ext cx="2155383" cy="1293230"/>
        </a:xfrm>
        <a:prstGeom prst="roundRect">
          <a:avLst>
            <a:gd name="adj" fmla="val 10000"/>
          </a:avLst>
        </a:prstGeom>
        <a:solidFill>
          <a:srgbClr val="00B0F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de-DE" sz="1600" kern="1200" dirty="0" smtClean="0"/>
            <a:t>Selbstbestimmung</a:t>
          </a:r>
          <a:endParaRPr lang="de-DE" sz="1600" kern="1200" dirty="0"/>
        </a:p>
      </dsp:txBody>
      <dsp:txXfrm>
        <a:off x="329825" y="1654436"/>
        <a:ext cx="2079629" cy="1217476"/>
      </dsp:txXfrm>
    </dsp:sp>
    <dsp:sp modelId="{0095D9ED-AB7A-42DE-8FA8-77A01546F00D}">
      <dsp:nvSpPr>
        <dsp:cNvPr id="0" name=""/>
        <dsp:cNvSpPr/>
      </dsp:nvSpPr>
      <dsp:spPr>
        <a:xfrm>
          <a:off x="732183" y="3453214"/>
          <a:ext cx="2857502" cy="19398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2F5C6F0-74C9-4FCA-9E19-C97CC456408C}">
      <dsp:nvSpPr>
        <dsp:cNvPr id="0" name=""/>
        <dsp:cNvSpPr/>
      </dsp:nvSpPr>
      <dsp:spPr>
        <a:xfrm>
          <a:off x="291948" y="3233097"/>
          <a:ext cx="2155383" cy="1293230"/>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de-DE" sz="1800" kern="1200" dirty="0" smtClean="0"/>
            <a:t>Rituale</a:t>
          </a:r>
          <a:endParaRPr lang="de-DE" sz="1800" kern="1200" dirty="0"/>
        </a:p>
      </dsp:txBody>
      <dsp:txXfrm>
        <a:off x="329825" y="3270974"/>
        <a:ext cx="2079629" cy="1217476"/>
      </dsp:txXfrm>
    </dsp:sp>
    <dsp:sp modelId="{FE175907-9DF8-4870-96DB-11655987A815}">
      <dsp:nvSpPr>
        <dsp:cNvPr id="0" name=""/>
        <dsp:cNvSpPr/>
      </dsp:nvSpPr>
      <dsp:spPr>
        <a:xfrm rot="16200000">
          <a:off x="2790575" y="2644945"/>
          <a:ext cx="1607379" cy="19398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B4F9236-5E54-42BE-B97E-477986872784}">
      <dsp:nvSpPr>
        <dsp:cNvPr id="0" name=""/>
        <dsp:cNvSpPr/>
      </dsp:nvSpPr>
      <dsp:spPr>
        <a:xfrm>
          <a:off x="3158609" y="3233097"/>
          <a:ext cx="2155383" cy="1293230"/>
        </a:xfrm>
        <a:prstGeom prst="roundRect">
          <a:avLst>
            <a:gd name="adj" fmla="val 10000"/>
          </a:avLst>
        </a:prstGeom>
        <a:solidFill>
          <a:srgbClr val="00206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de-DE" sz="2000" kern="1200" dirty="0" smtClean="0">
              <a:solidFill>
                <a:schemeClr val="tx1"/>
              </a:solidFill>
            </a:rPr>
            <a:t>Berührung</a:t>
          </a:r>
          <a:endParaRPr lang="de-DE" sz="2000" kern="1200" dirty="0">
            <a:solidFill>
              <a:schemeClr val="tx1"/>
            </a:solidFill>
          </a:endParaRPr>
        </a:p>
      </dsp:txBody>
      <dsp:txXfrm>
        <a:off x="3196486" y="3270974"/>
        <a:ext cx="2079629" cy="1217476"/>
      </dsp:txXfrm>
    </dsp:sp>
    <dsp:sp modelId="{F72F9A0C-ABC4-4783-BE40-9683AB1F43E0}">
      <dsp:nvSpPr>
        <dsp:cNvPr id="0" name=""/>
        <dsp:cNvSpPr/>
      </dsp:nvSpPr>
      <dsp:spPr>
        <a:xfrm rot="16200000">
          <a:off x="2790575" y="1028408"/>
          <a:ext cx="1607379" cy="19398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884E44F-9050-46B0-AF7E-0946DFE6B826}">
      <dsp:nvSpPr>
        <dsp:cNvPr id="0" name=""/>
        <dsp:cNvSpPr/>
      </dsp:nvSpPr>
      <dsp:spPr>
        <a:xfrm>
          <a:off x="3158609" y="1616559"/>
          <a:ext cx="2155383" cy="1293230"/>
        </a:xfrm>
        <a:prstGeom prst="roundRect">
          <a:avLst>
            <a:gd name="adj" fmla="val 10000"/>
          </a:avLst>
        </a:prstGeom>
        <a:solidFill>
          <a:srgbClr val="C00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de-DE" sz="2000" kern="1200" dirty="0" smtClean="0"/>
            <a:t>Genuss</a:t>
          </a:r>
          <a:endParaRPr lang="de-DE" sz="2000" kern="1200" dirty="0"/>
        </a:p>
      </dsp:txBody>
      <dsp:txXfrm>
        <a:off x="3196486" y="1654436"/>
        <a:ext cx="2079629" cy="1217476"/>
      </dsp:txXfrm>
    </dsp:sp>
    <dsp:sp modelId="{19F7E254-2ED3-4296-AB8F-57146C9E8817}">
      <dsp:nvSpPr>
        <dsp:cNvPr id="0" name=""/>
        <dsp:cNvSpPr/>
      </dsp:nvSpPr>
      <dsp:spPr>
        <a:xfrm>
          <a:off x="3598844" y="220139"/>
          <a:ext cx="2857502" cy="19398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3F1DEBA-3FA1-45E8-B3F4-28F853D4CB3D}">
      <dsp:nvSpPr>
        <dsp:cNvPr id="0" name=""/>
        <dsp:cNvSpPr/>
      </dsp:nvSpPr>
      <dsp:spPr>
        <a:xfrm>
          <a:off x="3158609" y="21"/>
          <a:ext cx="2155383" cy="1293230"/>
        </a:xfrm>
        <a:prstGeom prst="roundRect">
          <a:avLst>
            <a:gd name="adj" fmla="val 10000"/>
          </a:avLst>
        </a:prstGeom>
        <a:solidFill>
          <a:srgbClr val="7030A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de-DE" sz="2000" kern="1200" dirty="0" smtClean="0"/>
            <a:t>Ästhetik</a:t>
          </a:r>
          <a:endParaRPr lang="de-DE" sz="2000" kern="1200" dirty="0"/>
        </a:p>
      </dsp:txBody>
      <dsp:txXfrm>
        <a:off x="3196486" y="37898"/>
        <a:ext cx="2079629" cy="1217476"/>
      </dsp:txXfrm>
    </dsp:sp>
    <dsp:sp modelId="{E899CB63-EBCD-4406-A8B5-BD4DC8556674}">
      <dsp:nvSpPr>
        <dsp:cNvPr id="0" name=""/>
        <dsp:cNvSpPr/>
      </dsp:nvSpPr>
      <dsp:spPr>
        <a:xfrm rot="5400000">
          <a:off x="5657235" y="1028408"/>
          <a:ext cx="1607379" cy="19398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FE3F342-C3B2-45EA-93A9-81F4BF00B631}">
      <dsp:nvSpPr>
        <dsp:cNvPr id="0" name=""/>
        <dsp:cNvSpPr/>
      </dsp:nvSpPr>
      <dsp:spPr>
        <a:xfrm>
          <a:off x="6025269" y="21"/>
          <a:ext cx="2155383" cy="1293230"/>
        </a:xfrm>
        <a:prstGeom prst="roundRect">
          <a:avLst>
            <a:gd name="adj" fmla="val 10000"/>
          </a:avLst>
        </a:prstGeom>
        <a:solidFill>
          <a:schemeClr val="accent3">
            <a:lumMod val="7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de-DE" sz="1800" kern="1200" dirty="0" smtClean="0"/>
            <a:t>Selbstständigkeit</a:t>
          </a:r>
          <a:endParaRPr lang="de-DE" sz="1800" kern="1200" dirty="0"/>
        </a:p>
      </dsp:txBody>
      <dsp:txXfrm>
        <a:off x="6063146" y="37898"/>
        <a:ext cx="2079629" cy="1217476"/>
      </dsp:txXfrm>
    </dsp:sp>
    <dsp:sp modelId="{8DF9D045-091F-488B-834E-782B386AEFD8}">
      <dsp:nvSpPr>
        <dsp:cNvPr id="0" name=""/>
        <dsp:cNvSpPr/>
      </dsp:nvSpPr>
      <dsp:spPr>
        <a:xfrm rot="5369366">
          <a:off x="5666768" y="2642521"/>
          <a:ext cx="1602594" cy="19398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5571C77-4779-4A23-908A-C4D6DC0312EE}">
      <dsp:nvSpPr>
        <dsp:cNvPr id="0" name=""/>
        <dsp:cNvSpPr/>
      </dsp:nvSpPr>
      <dsp:spPr>
        <a:xfrm>
          <a:off x="6025269" y="1616559"/>
          <a:ext cx="2155383" cy="1293230"/>
        </a:xfrm>
        <a:prstGeom prst="roundRect">
          <a:avLst>
            <a:gd name="adj" fmla="val 10000"/>
          </a:avLst>
        </a:prstGeom>
        <a:solidFill>
          <a:schemeClr val="bg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de-DE" sz="1800" kern="1200" dirty="0" smtClean="0"/>
            <a:t>„kein Kotzhappen“</a:t>
          </a:r>
          <a:endParaRPr lang="de-DE" sz="1800" kern="1200" dirty="0"/>
        </a:p>
      </dsp:txBody>
      <dsp:txXfrm>
        <a:off x="6063146" y="1654436"/>
        <a:ext cx="2079629" cy="1217476"/>
      </dsp:txXfrm>
    </dsp:sp>
    <dsp:sp modelId="{922E27A3-151B-4420-900C-1E85C5FC680C}">
      <dsp:nvSpPr>
        <dsp:cNvPr id="0" name=""/>
        <dsp:cNvSpPr/>
      </dsp:nvSpPr>
      <dsp:spPr>
        <a:xfrm>
          <a:off x="6044129" y="3223669"/>
          <a:ext cx="2155383" cy="1293230"/>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de-DE" sz="1800" kern="1200" dirty="0" smtClean="0"/>
            <a:t>Gemeinschaft</a:t>
          </a:r>
          <a:endParaRPr lang="de-DE" sz="1800" kern="1200" dirty="0"/>
        </a:p>
      </dsp:txBody>
      <dsp:txXfrm>
        <a:off x="6082006" y="3261546"/>
        <a:ext cx="2079629" cy="12174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7348FE-135F-487C-991F-2D9700D56B33}">
      <dsp:nvSpPr>
        <dsp:cNvPr id="0" name=""/>
        <dsp:cNvSpPr/>
      </dsp:nvSpPr>
      <dsp:spPr>
        <a:xfrm>
          <a:off x="2444484" y="2120096"/>
          <a:ext cx="1246207" cy="1246207"/>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sz="1900" b="1" i="0" u="none" strike="noStrike" kern="1200"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Tages-</a:t>
          </a:r>
          <a:endParaRPr kumimoji="0" lang="de-DE" altLang="de-DE" sz="1900" b="0" i="0" u="none" strike="noStrike" kern="1200"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sz="1900" b="1" i="0" u="none" strike="noStrike" kern="1200"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Struktur</a:t>
          </a:r>
          <a:endParaRPr kumimoji="0" lang="de-DE" altLang="de-DE" sz="1900" b="0" i="0" u="none" strike="noStrike" kern="1200" cap="none" normalizeH="0" baseline="0" dirty="0" smtClean="0">
            <a:ln>
              <a:noFill/>
            </a:ln>
            <a:solidFill>
              <a:schemeClr val="tx1"/>
            </a:solidFill>
            <a:effectLst/>
            <a:latin typeface="Arial" panose="020B0604020202020204" pitchFamily="34" charset="0"/>
          </a:endParaRPr>
        </a:p>
      </dsp:txBody>
      <dsp:txXfrm>
        <a:off x="2626987" y="2302599"/>
        <a:ext cx="881201" cy="881201"/>
      </dsp:txXfrm>
    </dsp:sp>
    <dsp:sp modelId="{62AA7CDF-53AE-45FC-86F8-E116107FC873}">
      <dsp:nvSpPr>
        <dsp:cNvPr id="0" name=""/>
        <dsp:cNvSpPr/>
      </dsp:nvSpPr>
      <dsp:spPr>
        <a:xfrm rot="16200000">
          <a:off x="2631820" y="1666047"/>
          <a:ext cx="871535" cy="36562"/>
        </a:xfrm>
        <a:custGeom>
          <a:avLst/>
          <a:gdLst/>
          <a:ahLst/>
          <a:cxnLst/>
          <a:rect l="0" t="0" r="0" b="0"/>
          <a:pathLst>
            <a:path>
              <a:moveTo>
                <a:pt x="0" y="18281"/>
              </a:moveTo>
              <a:lnTo>
                <a:pt x="871535" y="18281"/>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de-DE" sz="500" kern="1200"/>
        </a:p>
      </dsp:txBody>
      <dsp:txXfrm>
        <a:off x="3045799" y="1662540"/>
        <a:ext cx="43576" cy="43576"/>
      </dsp:txXfrm>
    </dsp:sp>
    <dsp:sp modelId="{8E00FFE0-EF81-4686-B22B-063E3A12A914}">
      <dsp:nvSpPr>
        <dsp:cNvPr id="0" name=""/>
        <dsp:cNvSpPr/>
      </dsp:nvSpPr>
      <dsp:spPr>
        <a:xfrm>
          <a:off x="2444484" y="2352"/>
          <a:ext cx="1246207" cy="1246207"/>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sz="1200" b="0" i="0" u="none" strike="noStrike" kern="1200"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Wickeln/</a:t>
          </a:r>
          <a:endParaRPr kumimoji="0" lang="de-DE" altLang="de-DE" sz="1200" b="0" i="0" u="none" strike="noStrike" kern="1200"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sz="1200" b="0" i="0" u="none" strike="noStrike" kern="1200"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Körperpflege</a:t>
          </a:r>
          <a:endParaRPr kumimoji="0" lang="de-DE" altLang="de-DE" sz="1200" b="0" i="0" u="none" strike="noStrike" kern="1200" cap="none" normalizeH="0" baseline="0" dirty="0" smtClean="0">
            <a:ln>
              <a:noFill/>
            </a:ln>
            <a:solidFill>
              <a:schemeClr val="tx1"/>
            </a:solidFill>
            <a:effectLst/>
            <a:latin typeface="Arial" panose="020B0604020202020204" pitchFamily="34" charset="0"/>
          </a:endParaRPr>
        </a:p>
      </dsp:txBody>
      <dsp:txXfrm>
        <a:off x="2626987" y="184855"/>
        <a:ext cx="881201" cy="881201"/>
      </dsp:txXfrm>
    </dsp:sp>
    <dsp:sp modelId="{4CD4B121-A57C-46BA-91A6-BFF13EE700AC}">
      <dsp:nvSpPr>
        <dsp:cNvPr id="0" name=""/>
        <dsp:cNvSpPr/>
      </dsp:nvSpPr>
      <dsp:spPr>
        <a:xfrm rot="18900000">
          <a:off x="3380555" y="1976183"/>
          <a:ext cx="871535" cy="36562"/>
        </a:xfrm>
        <a:custGeom>
          <a:avLst/>
          <a:gdLst/>
          <a:ahLst/>
          <a:cxnLst/>
          <a:rect l="0" t="0" r="0" b="0"/>
          <a:pathLst>
            <a:path>
              <a:moveTo>
                <a:pt x="0" y="18281"/>
              </a:moveTo>
              <a:lnTo>
                <a:pt x="871535" y="18281"/>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de-DE" sz="500" kern="1200"/>
        </a:p>
      </dsp:txBody>
      <dsp:txXfrm>
        <a:off x="3794534" y="1972676"/>
        <a:ext cx="43576" cy="43576"/>
      </dsp:txXfrm>
    </dsp:sp>
    <dsp:sp modelId="{B6890923-8E4A-43E3-AEB7-E68FBC26B474}">
      <dsp:nvSpPr>
        <dsp:cNvPr id="0" name=""/>
        <dsp:cNvSpPr/>
      </dsp:nvSpPr>
      <dsp:spPr>
        <a:xfrm>
          <a:off x="3941954" y="622625"/>
          <a:ext cx="1246207" cy="1246207"/>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sz="1200" b="0" i="0" u="none" strike="noStrike" kern="1200" cap="none" normalizeH="0" baseline="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Ankommen/</a:t>
          </a:r>
          <a:endParaRPr kumimoji="0" lang="de-DE" altLang="de-DE" sz="1200" b="0" i="0" u="none" strike="noStrike" kern="1200" cap="none" normalizeH="0" baseline="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sz="1200" b="0" i="0" u="none" strike="noStrike" kern="1200" cap="none" normalizeH="0" baseline="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Begrüßen</a:t>
          </a:r>
          <a:endParaRPr kumimoji="0" lang="de-DE" altLang="de-DE" sz="1200" b="0" i="0" u="none" strike="noStrike" kern="1200" cap="none" normalizeH="0" baseline="0" smtClean="0">
            <a:ln>
              <a:noFill/>
            </a:ln>
            <a:solidFill>
              <a:schemeClr val="tx1"/>
            </a:solidFill>
            <a:effectLst/>
            <a:latin typeface="Arial" panose="020B0604020202020204" pitchFamily="34" charset="0"/>
          </a:endParaRPr>
        </a:p>
      </dsp:txBody>
      <dsp:txXfrm>
        <a:off x="4124457" y="805128"/>
        <a:ext cx="881201" cy="881201"/>
      </dsp:txXfrm>
    </dsp:sp>
    <dsp:sp modelId="{DC365FBD-4A48-46E2-8519-51D4CA02B82F}">
      <dsp:nvSpPr>
        <dsp:cNvPr id="0" name=""/>
        <dsp:cNvSpPr/>
      </dsp:nvSpPr>
      <dsp:spPr>
        <a:xfrm>
          <a:off x="3690691" y="2724918"/>
          <a:ext cx="871535" cy="36562"/>
        </a:xfrm>
        <a:custGeom>
          <a:avLst/>
          <a:gdLst/>
          <a:ahLst/>
          <a:cxnLst/>
          <a:rect l="0" t="0" r="0" b="0"/>
          <a:pathLst>
            <a:path>
              <a:moveTo>
                <a:pt x="0" y="18281"/>
              </a:moveTo>
              <a:lnTo>
                <a:pt x="871535" y="18281"/>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de-DE" sz="500" kern="1200"/>
        </a:p>
      </dsp:txBody>
      <dsp:txXfrm>
        <a:off x="4104671" y="2721411"/>
        <a:ext cx="43576" cy="43576"/>
      </dsp:txXfrm>
    </dsp:sp>
    <dsp:sp modelId="{6632BB66-215C-42EA-94C5-AFFBA37D3E80}">
      <dsp:nvSpPr>
        <dsp:cNvPr id="0" name=""/>
        <dsp:cNvSpPr/>
      </dsp:nvSpPr>
      <dsp:spPr>
        <a:xfrm>
          <a:off x="4562227" y="2120096"/>
          <a:ext cx="1246207" cy="1246207"/>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sz="1200" b="0" i="0" u="none" strike="noStrike" kern="1200" cap="none" normalizeH="0" baseline="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gemeinsames Frühstück</a:t>
          </a:r>
          <a:endParaRPr kumimoji="0" lang="de-DE" altLang="de-DE" sz="1200" b="0" i="0" u="none" strike="noStrike" kern="1200" cap="none" normalizeH="0" baseline="0" smtClean="0">
            <a:ln>
              <a:noFill/>
            </a:ln>
            <a:solidFill>
              <a:schemeClr val="tx1"/>
            </a:solidFill>
            <a:effectLst/>
            <a:latin typeface="Arial" panose="020B0604020202020204" pitchFamily="34" charset="0"/>
          </a:endParaRPr>
        </a:p>
      </dsp:txBody>
      <dsp:txXfrm>
        <a:off x="4744730" y="2302599"/>
        <a:ext cx="881201" cy="881201"/>
      </dsp:txXfrm>
    </dsp:sp>
    <dsp:sp modelId="{FC1E3373-557F-424A-A22F-A89D993FFF61}">
      <dsp:nvSpPr>
        <dsp:cNvPr id="0" name=""/>
        <dsp:cNvSpPr/>
      </dsp:nvSpPr>
      <dsp:spPr>
        <a:xfrm rot="2700000">
          <a:off x="3380555" y="3473654"/>
          <a:ext cx="871535" cy="36562"/>
        </a:xfrm>
        <a:custGeom>
          <a:avLst/>
          <a:gdLst/>
          <a:ahLst/>
          <a:cxnLst/>
          <a:rect l="0" t="0" r="0" b="0"/>
          <a:pathLst>
            <a:path>
              <a:moveTo>
                <a:pt x="0" y="18281"/>
              </a:moveTo>
              <a:lnTo>
                <a:pt x="871535" y="18281"/>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de-DE" sz="500" kern="1200"/>
        </a:p>
      </dsp:txBody>
      <dsp:txXfrm>
        <a:off x="3794534" y="3470146"/>
        <a:ext cx="43576" cy="43576"/>
      </dsp:txXfrm>
    </dsp:sp>
    <dsp:sp modelId="{D487E60E-8B5C-4641-9E1B-68371CAD91FC}">
      <dsp:nvSpPr>
        <dsp:cNvPr id="0" name=""/>
        <dsp:cNvSpPr/>
      </dsp:nvSpPr>
      <dsp:spPr>
        <a:xfrm>
          <a:off x="3941954" y="3617566"/>
          <a:ext cx="1246207" cy="1246207"/>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sz="1200" b="0" i="0" u="none" strike="noStrike" kern="1200" cap="none" normalizeH="0" baseline="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Freispiel</a:t>
          </a:r>
          <a:endParaRPr kumimoji="0" lang="de-DE" altLang="de-DE" sz="1200" b="0" i="0" u="none" strike="noStrike" kern="1200" cap="none" normalizeH="0" baseline="0" smtClean="0">
            <a:ln>
              <a:noFill/>
            </a:ln>
            <a:solidFill>
              <a:schemeClr val="tx1"/>
            </a:solidFill>
            <a:effectLst/>
            <a:latin typeface="Arial" panose="020B0604020202020204" pitchFamily="34" charset="0"/>
          </a:endParaRPr>
        </a:p>
      </dsp:txBody>
      <dsp:txXfrm>
        <a:off x="4124457" y="3800069"/>
        <a:ext cx="881201" cy="881201"/>
      </dsp:txXfrm>
    </dsp:sp>
    <dsp:sp modelId="{A1492584-46BD-4768-B13B-34B24FFBADC7}">
      <dsp:nvSpPr>
        <dsp:cNvPr id="0" name=""/>
        <dsp:cNvSpPr/>
      </dsp:nvSpPr>
      <dsp:spPr>
        <a:xfrm rot="5400000">
          <a:off x="2631820" y="3783790"/>
          <a:ext cx="871535" cy="36562"/>
        </a:xfrm>
        <a:custGeom>
          <a:avLst/>
          <a:gdLst/>
          <a:ahLst/>
          <a:cxnLst/>
          <a:rect l="0" t="0" r="0" b="0"/>
          <a:pathLst>
            <a:path>
              <a:moveTo>
                <a:pt x="0" y="18281"/>
              </a:moveTo>
              <a:lnTo>
                <a:pt x="871535" y="18281"/>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de-DE" sz="500" kern="1200"/>
        </a:p>
      </dsp:txBody>
      <dsp:txXfrm>
        <a:off x="3045799" y="3780283"/>
        <a:ext cx="43576" cy="43576"/>
      </dsp:txXfrm>
    </dsp:sp>
    <dsp:sp modelId="{0B5173C5-F560-4395-A911-B1DC1CCF8E61}">
      <dsp:nvSpPr>
        <dsp:cNvPr id="0" name=""/>
        <dsp:cNvSpPr/>
      </dsp:nvSpPr>
      <dsp:spPr>
        <a:xfrm>
          <a:off x="2444484" y="4237839"/>
          <a:ext cx="1246207" cy="1246207"/>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sz="1200" b="0" i="0" u="none" strike="noStrike" kern="1200" cap="none" normalizeH="0" baseline="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Angebot/ Schwerpunkt</a:t>
          </a:r>
          <a:endParaRPr kumimoji="0" lang="de-DE" altLang="de-DE" sz="1200" b="0" i="0" u="none" strike="noStrike" kern="1200" cap="none" normalizeH="0" baseline="0" smtClean="0">
            <a:ln>
              <a:noFill/>
            </a:ln>
            <a:solidFill>
              <a:schemeClr val="tx1"/>
            </a:solidFill>
            <a:effectLst/>
            <a:latin typeface="Arial" panose="020B0604020202020204" pitchFamily="34" charset="0"/>
          </a:endParaRPr>
        </a:p>
      </dsp:txBody>
      <dsp:txXfrm>
        <a:off x="2626987" y="4420342"/>
        <a:ext cx="881201" cy="881201"/>
      </dsp:txXfrm>
    </dsp:sp>
    <dsp:sp modelId="{8BC90585-A547-4CE5-B9AC-DA6DA79BD654}">
      <dsp:nvSpPr>
        <dsp:cNvPr id="0" name=""/>
        <dsp:cNvSpPr/>
      </dsp:nvSpPr>
      <dsp:spPr>
        <a:xfrm rot="8100000">
          <a:off x="1883084" y="3473654"/>
          <a:ext cx="871535" cy="36562"/>
        </a:xfrm>
        <a:custGeom>
          <a:avLst/>
          <a:gdLst/>
          <a:ahLst/>
          <a:cxnLst/>
          <a:rect l="0" t="0" r="0" b="0"/>
          <a:pathLst>
            <a:path>
              <a:moveTo>
                <a:pt x="0" y="18281"/>
              </a:moveTo>
              <a:lnTo>
                <a:pt x="871535" y="18281"/>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de-DE" sz="500" kern="1200"/>
        </a:p>
      </dsp:txBody>
      <dsp:txXfrm rot="10800000">
        <a:off x="2297064" y="3470146"/>
        <a:ext cx="43576" cy="43576"/>
      </dsp:txXfrm>
    </dsp:sp>
    <dsp:sp modelId="{6F6B078A-0E3C-49FE-A918-DEFF77559CDC}">
      <dsp:nvSpPr>
        <dsp:cNvPr id="0" name=""/>
        <dsp:cNvSpPr/>
      </dsp:nvSpPr>
      <dsp:spPr>
        <a:xfrm>
          <a:off x="947013" y="3617566"/>
          <a:ext cx="1246207" cy="1246207"/>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sz="1200" b="0" i="0" u="none" strike="noStrike" kern="1200" cap="none" normalizeH="0" baseline="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gemeinsames</a:t>
          </a:r>
          <a:endParaRPr kumimoji="0" lang="de-DE" altLang="de-DE" sz="1200" b="0" i="0" u="none" strike="noStrike" kern="1200" cap="none" normalizeH="0" baseline="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sz="1200" b="0" i="0" u="none" strike="noStrike" kern="1200" cap="none" normalizeH="0" baseline="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Mittagessen</a:t>
          </a:r>
          <a:endParaRPr kumimoji="0" lang="de-DE" altLang="de-DE" sz="1200" b="0" i="0" u="none" strike="noStrike" kern="1200" cap="none" normalizeH="0" baseline="0" smtClean="0">
            <a:ln>
              <a:noFill/>
            </a:ln>
            <a:solidFill>
              <a:schemeClr val="tx1"/>
            </a:solidFill>
            <a:effectLst/>
            <a:latin typeface="Arial" panose="020B0604020202020204" pitchFamily="34" charset="0"/>
          </a:endParaRPr>
        </a:p>
      </dsp:txBody>
      <dsp:txXfrm>
        <a:off x="1129516" y="3800069"/>
        <a:ext cx="881201" cy="881201"/>
      </dsp:txXfrm>
    </dsp:sp>
    <dsp:sp modelId="{05D2D52A-937C-4C19-B7BD-AE234F9C04F0}">
      <dsp:nvSpPr>
        <dsp:cNvPr id="0" name=""/>
        <dsp:cNvSpPr/>
      </dsp:nvSpPr>
      <dsp:spPr>
        <a:xfrm rot="10800000">
          <a:off x="1572948" y="2724918"/>
          <a:ext cx="871535" cy="36562"/>
        </a:xfrm>
        <a:custGeom>
          <a:avLst/>
          <a:gdLst/>
          <a:ahLst/>
          <a:cxnLst/>
          <a:rect l="0" t="0" r="0" b="0"/>
          <a:pathLst>
            <a:path>
              <a:moveTo>
                <a:pt x="0" y="18281"/>
              </a:moveTo>
              <a:lnTo>
                <a:pt x="871535" y="18281"/>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de-DE" sz="500" kern="1200"/>
        </a:p>
      </dsp:txBody>
      <dsp:txXfrm rot="10800000">
        <a:off x="1986928" y="2721411"/>
        <a:ext cx="43576" cy="43576"/>
      </dsp:txXfrm>
    </dsp:sp>
    <dsp:sp modelId="{AC0854DE-D5FA-450B-ABD4-19FF51F3FA8E}">
      <dsp:nvSpPr>
        <dsp:cNvPr id="0" name=""/>
        <dsp:cNvSpPr/>
      </dsp:nvSpPr>
      <dsp:spPr>
        <a:xfrm>
          <a:off x="326740" y="2120096"/>
          <a:ext cx="1246207" cy="1246207"/>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sz="1200" b="0" i="0" u="none" strike="noStrike" kern="1200" cap="none" normalizeH="0" baseline="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Schlafen/</a:t>
          </a:r>
          <a:endParaRPr kumimoji="0" lang="de-DE" altLang="de-DE" sz="1200" b="0" i="0" u="none" strike="noStrike" kern="1200" cap="none" normalizeH="0" baseline="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sz="1200" b="0" i="0" u="none" strike="noStrike" kern="1200" cap="none" normalizeH="0" baseline="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Ausruhen</a:t>
          </a:r>
          <a:endParaRPr kumimoji="0" lang="de-DE" altLang="de-DE" sz="1200" b="0" i="0" u="none" strike="noStrike" kern="1200" cap="none" normalizeH="0" baseline="0" smtClean="0">
            <a:ln>
              <a:noFill/>
            </a:ln>
            <a:solidFill>
              <a:schemeClr val="tx1"/>
            </a:solidFill>
            <a:effectLst/>
            <a:latin typeface="Arial" panose="020B0604020202020204" pitchFamily="34" charset="0"/>
          </a:endParaRPr>
        </a:p>
      </dsp:txBody>
      <dsp:txXfrm>
        <a:off x="509243" y="2302599"/>
        <a:ext cx="881201" cy="881201"/>
      </dsp:txXfrm>
    </dsp:sp>
    <dsp:sp modelId="{41AAB7FC-1B7B-41B9-AED3-102495B77D2D}">
      <dsp:nvSpPr>
        <dsp:cNvPr id="0" name=""/>
        <dsp:cNvSpPr/>
      </dsp:nvSpPr>
      <dsp:spPr>
        <a:xfrm rot="13446743">
          <a:off x="1842724" y="1976182"/>
          <a:ext cx="905122" cy="36562"/>
        </a:xfrm>
        <a:custGeom>
          <a:avLst/>
          <a:gdLst/>
          <a:ahLst/>
          <a:cxnLst/>
          <a:rect l="0" t="0" r="0" b="0"/>
          <a:pathLst>
            <a:path>
              <a:moveTo>
                <a:pt x="0" y="18281"/>
              </a:moveTo>
              <a:lnTo>
                <a:pt x="905122" y="18281"/>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de-DE" sz="500" kern="1200"/>
        </a:p>
      </dsp:txBody>
      <dsp:txXfrm rot="10800000">
        <a:off x="2272658" y="1971835"/>
        <a:ext cx="45256" cy="45256"/>
      </dsp:txXfrm>
    </dsp:sp>
    <dsp:sp modelId="{6C73917F-A998-4560-8314-9D07DC4F368C}">
      <dsp:nvSpPr>
        <dsp:cNvPr id="0" name=""/>
        <dsp:cNvSpPr/>
      </dsp:nvSpPr>
      <dsp:spPr>
        <a:xfrm>
          <a:off x="899880" y="622624"/>
          <a:ext cx="1246207" cy="1246207"/>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sz="1200" b="0" i="0" u="none" strike="noStrike" kern="1200" cap="none" normalizeH="0" baseline="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Abholen/ </a:t>
          </a:r>
          <a:endParaRPr kumimoji="0" lang="de-DE" altLang="de-DE" sz="1200" b="0" i="0" u="none" strike="noStrike" kern="1200" cap="none" normalizeH="0" baseline="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sz="1200" b="0" i="0" u="none" strike="noStrike" kern="1200" cap="none" normalizeH="0" baseline="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Abschied</a:t>
          </a:r>
          <a:endParaRPr kumimoji="0" lang="de-DE" altLang="de-DE" sz="1200" b="0" i="0" u="none" strike="noStrike" kern="1200" cap="none" normalizeH="0" baseline="0" smtClean="0">
            <a:ln>
              <a:noFill/>
            </a:ln>
            <a:solidFill>
              <a:schemeClr val="tx1"/>
            </a:solidFill>
            <a:effectLst/>
            <a:latin typeface="Arial" panose="020B0604020202020204" pitchFamily="34" charset="0"/>
          </a:endParaRPr>
        </a:p>
      </dsp:txBody>
      <dsp:txXfrm>
        <a:off x="1082383" y="805127"/>
        <a:ext cx="881201" cy="88120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ED1974-D056-4CF9-AC31-9268AFB91AA4}">
      <dsp:nvSpPr>
        <dsp:cNvPr id="0" name=""/>
        <dsp:cNvSpPr/>
      </dsp:nvSpPr>
      <dsp:spPr>
        <a:xfrm rot="16200000">
          <a:off x="695768" y="-707317"/>
          <a:ext cx="2383367" cy="3768103"/>
        </a:xfrm>
        <a:prstGeom prst="round1Rect">
          <a:avLst/>
        </a:prstGeom>
        <a:solidFill>
          <a:srgbClr val="00206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de-DE" sz="2800" kern="1200" baseline="0" dirty="0" smtClean="0"/>
            <a:t>Pädagogik</a:t>
          </a:r>
          <a:endParaRPr lang="de-DE" sz="2800" kern="1200" dirty="0"/>
        </a:p>
      </dsp:txBody>
      <dsp:txXfrm rot="5400000">
        <a:off x="3400" y="-14949"/>
        <a:ext cx="3768103" cy="1787525"/>
      </dsp:txXfrm>
    </dsp:sp>
    <dsp:sp modelId="{FE083AC4-DCBD-4F63-863B-24C40E4D2971}">
      <dsp:nvSpPr>
        <dsp:cNvPr id="0" name=""/>
        <dsp:cNvSpPr/>
      </dsp:nvSpPr>
      <dsp:spPr>
        <a:xfrm>
          <a:off x="3762083" y="-14949"/>
          <a:ext cx="3768103" cy="2383367"/>
        </a:xfrm>
        <a:prstGeom prst="round1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de-DE" sz="2800" kern="1200" dirty="0" smtClean="0"/>
            <a:t>Bildungsbereiche</a:t>
          </a:r>
        </a:p>
      </dsp:txBody>
      <dsp:txXfrm>
        <a:off x="3762083" y="-14949"/>
        <a:ext cx="3768103" cy="1787525"/>
      </dsp:txXfrm>
    </dsp:sp>
    <dsp:sp modelId="{1B9A0580-7478-4719-B183-235069620A3C}">
      <dsp:nvSpPr>
        <dsp:cNvPr id="0" name=""/>
        <dsp:cNvSpPr/>
      </dsp:nvSpPr>
      <dsp:spPr>
        <a:xfrm rot="10800000">
          <a:off x="-6019" y="2368417"/>
          <a:ext cx="3768103" cy="2383367"/>
        </a:xfrm>
        <a:prstGeom prst="round1Rect">
          <a:avLst/>
        </a:prstGeom>
        <a:solidFill>
          <a:schemeClr val="accent6">
            <a:lumMod val="5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de-DE" sz="2800" kern="1200" dirty="0" smtClean="0"/>
            <a:t>Projekte und Angebote</a:t>
          </a:r>
          <a:endParaRPr lang="de-DE" sz="2800" kern="1200" dirty="0"/>
        </a:p>
      </dsp:txBody>
      <dsp:txXfrm rot="10800000">
        <a:off x="-6019" y="2964259"/>
        <a:ext cx="3768103" cy="1787525"/>
      </dsp:txXfrm>
    </dsp:sp>
    <dsp:sp modelId="{6C8B4C5B-1CE0-420B-BB10-67033BDF6FFC}">
      <dsp:nvSpPr>
        <dsp:cNvPr id="0" name=""/>
        <dsp:cNvSpPr/>
      </dsp:nvSpPr>
      <dsp:spPr>
        <a:xfrm rot="5400000">
          <a:off x="4424552" y="1645157"/>
          <a:ext cx="2443165" cy="3792181"/>
        </a:xfrm>
        <a:prstGeom prst="round1Rect">
          <a:avLst/>
        </a:prstGeom>
        <a:solidFill>
          <a:srgbClr val="C00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de-DE" sz="3200" kern="1200" dirty="0" smtClean="0"/>
            <a:t>Weitere Veranstaltungen</a:t>
          </a:r>
          <a:endParaRPr lang="de-DE" sz="3200" kern="1200" dirty="0"/>
        </a:p>
      </dsp:txBody>
      <dsp:txXfrm rot="-5400000">
        <a:off x="3750044" y="2930456"/>
        <a:ext cx="3792181" cy="1832374"/>
      </dsp:txXfrm>
    </dsp:sp>
    <dsp:sp modelId="{929BD56F-9D14-4130-A0D4-AC394CBEECA9}">
      <dsp:nvSpPr>
        <dsp:cNvPr id="0" name=""/>
        <dsp:cNvSpPr/>
      </dsp:nvSpPr>
      <dsp:spPr>
        <a:xfrm>
          <a:off x="2695075" y="1768672"/>
          <a:ext cx="2260861" cy="1191683"/>
        </a:xfrm>
        <a:prstGeom prst="roundRect">
          <a:avLst/>
        </a:prstGeom>
        <a:solidFill>
          <a:schemeClr val="tx1">
            <a:lumMod val="6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de-DE" sz="1200" b="1" kern="1200" dirty="0" smtClean="0"/>
            <a:t>Vorstellung meiner Ideen</a:t>
          </a:r>
          <a:endParaRPr lang="de-DE" sz="1200" b="1" kern="1200" dirty="0"/>
        </a:p>
      </dsp:txBody>
      <dsp:txXfrm>
        <a:off x="2753248" y="1826845"/>
        <a:ext cx="2144515" cy="1075337"/>
      </dsp:txXfrm>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3"/>
            <a:ext cx="4434999" cy="356198"/>
          </a:xfrm>
          <a:prstGeom prst="rect">
            <a:avLst/>
          </a:prstGeom>
        </p:spPr>
        <p:txBody>
          <a:bodyPr vert="horz" lIns="94320" tIns="47160" rIns="94320" bIns="47160" rtlCol="0"/>
          <a:lstStyle>
            <a:lvl1pPr algn="l">
              <a:defRPr sz="1200"/>
            </a:lvl1pPr>
          </a:lstStyle>
          <a:p>
            <a:endParaRPr lang="de-DE"/>
          </a:p>
        </p:txBody>
      </p:sp>
      <p:sp>
        <p:nvSpPr>
          <p:cNvPr id="3" name="Datumsplatzhalter 2"/>
          <p:cNvSpPr>
            <a:spLocks noGrp="1"/>
          </p:cNvSpPr>
          <p:nvPr>
            <p:ph type="dt" sz="quarter" idx="1"/>
          </p:nvPr>
        </p:nvSpPr>
        <p:spPr>
          <a:xfrm>
            <a:off x="5797245" y="3"/>
            <a:ext cx="4434999" cy="356198"/>
          </a:xfrm>
          <a:prstGeom prst="rect">
            <a:avLst/>
          </a:prstGeom>
        </p:spPr>
        <p:txBody>
          <a:bodyPr vert="horz" lIns="94320" tIns="47160" rIns="94320" bIns="47160" rtlCol="0"/>
          <a:lstStyle>
            <a:lvl1pPr algn="r">
              <a:defRPr sz="1200"/>
            </a:lvl1pPr>
          </a:lstStyle>
          <a:p>
            <a:fld id="{E88FC9BF-C023-415C-BE56-F279DC6271EF}" type="datetimeFigureOut">
              <a:rPr lang="de-DE" smtClean="0"/>
              <a:t>23.06.2016</a:t>
            </a:fld>
            <a:endParaRPr lang="de-DE"/>
          </a:p>
        </p:txBody>
      </p:sp>
      <p:sp>
        <p:nvSpPr>
          <p:cNvPr id="4" name="Fußzeilenplatzhalter 3"/>
          <p:cNvSpPr>
            <a:spLocks noGrp="1"/>
          </p:cNvSpPr>
          <p:nvPr>
            <p:ph type="ftr" sz="quarter" idx="2"/>
          </p:nvPr>
        </p:nvSpPr>
        <p:spPr>
          <a:xfrm>
            <a:off x="0" y="6743103"/>
            <a:ext cx="4434999" cy="356197"/>
          </a:xfrm>
          <a:prstGeom prst="rect">
            <a:avLst/>
          </a:prstGeom>
        </p:spPr>
        <p:txBody>
          <a:bodyPr vert="horz" lIns="94320" tIns="47160" rIns="94320" bIns="47160" rtlCol="0" anchor="b"/>
          <a:lstStyle>
            <a:lvl1pPr algn="l">
              <a:defRPr sz="1200"/>
            </a:lvl1pPr>
          </a:lstStyle>
          <a:p>
            <a:endParaRPr lang="de-DE"/>
          </a:p>
        </p:txBody>
      </p:sp>
      <p:sp>
        <p:nvSpPr>
          <p:cNvPr id="5" name="Foliennummernplatzhalter 4"/>
          <p:cNvSpPr>
            <a:spLocks noGrp="1"/>
          </p:cNvSpPr>
          <p:nvPr>
            <p:ph type="sldNum" sz="quarter" idx="3"/>
          </p:nvPr>
        </p:nvSpPr>
        <p:spPr>
          <a:xfrm>
            <a:off x="5797245" y="6743103"/>
            <a:ext cx="4434999" cy="356197"/>
          </a:xfrm>
          <a:prstGeom prst="rect">
            <a:avLst/>
          </a:prstGeom>
        </p:spPr>
        <p:txBody>
          <a:bodyPr vert="horz" lIns="94320" tIns="47160" rIns="94320" bIns="47160" rtlCol="0" anchor="b"/>
          <a:lstStyle>
            <a:lvl1pPr algn="r">
              <a:defRPr sz="1200"/>
            </a:lvl1pPr>
          </a:lstStyle>
          <a:p>
            <a:fld id="{B97CAFEC-BDEA-4AFD-B25F-7B230D3E8B08}" type="slidenum">
              <a:rPr lang="de-DE" smtClean="0"/>
              <a:t>‹Nr.›</a:t>
            </a:fld>
            <a:endParaRPr lang="de-DE"/>
          </a:p>
        </p:txBody>
      </p:sp>
    </p:spTree>
    <p:extLst>
      <p:ext uri="{BB962C8B-B14F-4D97-AF65-F5344CB8AC3E}">
        <p14:creationId xmlns:p14="http://schemas.microsoft.com/office/powerpoint/2010/main" val="36055144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4434999" cy="356609"/>
          </a:xfrm>
          <a:prstGeom prst="rect">
            <a:avLst/>
          </a:prstGeom>
        </p:spPr>
        <p:txBody>
          <a:bodyPr vert="horz" lIns="94320" tIns="47160" rIns="94320" bIns="47160" rtlCol="0"/>
          <a:lstStyle>
            <a:lvl1pPr algn="l">
              <a:defRPr sz="1200"/>
            </a:lvl1pPr>
          </a:lstStyle>
          <a:p>
            <a:endParaRPr lang="de-DE"/>
          </a:p>
        </p:txBody>
      </p:sp>
      <p:sp>
        <p:nvSpPr>
          <p:cNvPr id="3" name="Datumsplatzhalter 2"/>
          <p:cNvSpPr>
            <a:spLocks noGrp="1"/>
          </p:cNvSpPr>
          <p:nvPr>
            <p:ph type="dt" idx="1"/>
          </p:nvPr>
        </p:nvSpPr>
        <p:spPr>
          <a:xfrm>
            <a:off x="5797838" y="0"/>
            <a:ext cx="4434999" cy="356609"/>
          </a:xfrm>
          <a:prstGeom prst="rect">
            <a:avLst/>
          </a:prstGeom>
        </p:spPr>
        <p:txBody>
          <a:bodyPr vert="horz" lIns="94320" tIns="47160" rIns="94320" bIns="47160" rtlCol="0"/>
          <a:lstStyle>
            <a:lvl1pPr algn="r">
              <a:defRPr sz="1200"/>
            </a:lvl1pPr>
          </a:lstStyle>
          <a:p>
            <a:fld id="{874158D0-49D2-4491-93BD-214AD8048E67}" type="datetimeFigureOut">
              <a:rPr lang="de-DE" smtClean="0"/>
              <a:t>23.06.2016</a:t>
            </a:fld>
            <a:endParaRPr lang="de-DE"/>
          </a:p>
        </p:txBody>
      </p:sp>
      <p:sp>
        <p:nvSpPr>
          <p:cNvPr id="4" name="Folienbildplatzhalter 3"/>
          <p:cNvSpPr>
            <a:spLocks noGrp="1" noRot="1" noChangeAspect="1"/>
          </p:cNvSpPr>
          <p:nvPr>
            <p:ph type="sldImg" idx="2"/>
          </p:nvPr>
        </p:nvSpPr>
        <p:spPr>
          <a:xfrm>
            <a:off x="2989263" y="887413"/>
            <a:ext cx="4256087" cy="2395537"/>
          </a:xfrm>
          <a:prstGeom prst="rect">
            <a:avLst/>
          </a:prstGeom>
          <a:noFill/>
          <a:ln w="12700">
            <a:solidFill>
              <a:prstClr val="black"/>
            </a:solidFill>
          </a:ln>
        </p:spPr>
        <p:txBody>
          <a:bodyPr vert="horz" lIns="94320" tIns="47160" rIns="94320" bIns="47160" rtlCol="0" anchor="ctr"/>
          <a:lstStyle/>
          <a:p>
            <a:endParaRPr lang="de-DE"/>
          </a:p>
        </p:txBody>
      </p:sp>
      <p:sp>
        <p:nvSpPr>
          <p:cNvPr id="5" name="Notizenplatzhalter 4"/>
          <p:cNvSpPr>
            <a:spLocks noGrp="1"/>
          </p:cNvSpPr>
          <p:nvPr>
            <p:ph type="body" sz="quarter" idx="3"/>
          </p:nvPr>
        </p:nvSpPr>
        <p:spPr>
          <a:xfrm>
            <a:off x="1023462" y="3416540"/>
            <a:ext cx="8187690" cy="2795349"/>
          </a:xfrm>
          <a:prstGeom prst="rect">
            <a:avLst/>
          </a:prstGeom>
        </p:spPr>
        <p:txBody>
          <a:bodyPr vert="horz" lIns="94320" tIns="47160" rIns="94320" bIns="4716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6742694"/>
            <a:ext cx="4434999" cy="356608"/>
          </a:xfrm>
          <a:prstGeom prst="rect">
            <a:avLst/>
          </a:prstGeom>
        </p:spPr>
        <p:txBody>
          <a:bodyPr vert="horz" lIns="94320" tIns="47160" rIns="94320" bIns="47160" rtlCol="0" anchor="b"/>
          <a:lstStyle>
            <a:lvl1pPr algn="l">
              <a:defRPr sz="1200"/>
            </a:lvl1pPr>
          </a:lstStyle>
          <a:p>
            <a:endParaRPr lang="de-DE"/>
          </a:p>
        </p:txBody>
      </p:sp>
      <p:sp>
        <p:nvSpPr>
          <p:cNvPr id="7" name="Foliennummernplatzhalter 6"/>
          <p:cNvSpPr>
            <a:spLocks noGrp="1"/>
          </p:cNvSpPr>
          <p:nvPr>
            <p:ph type="sldNum" sz="quarter" idx="5"/>
          </p:nvPr>
        </p:nvSpPr>
        <p:spPr>
          <a:xfrm>
            <a:off x="5797838" y="6742694"/>
            <a:ext cx="4434999" cy="356608"/>
          </a:xfrm>
          <a:prstGeom prst="rect">
            <a:avLst/>
          </a:prstGeom>
        </p:spPr>
        <p:txBody>
          <a:bodyPr vert="horz" lIns="94320" tIns="47160" rIns="94320" bIns="47160" rtlCol="0" anchor="b"/>
          <a:lstStyle>
            <a:lvl1pPr algn="r">
              <a:defRPr sz="1200"/>
            </a:lvl1pPr>
          </a:lstStyle>
          <a:p>
            <a:fld id="{0F3E585A-5608-443D-9EBE-61B51477EC12}" type="slidenum">
              <a:rPr lang="de-DE" smtClean="0"/>
              <a:t>‹Nr.›</a:t>
            </a:fld>
            <a:endParaRPr lang="de-DE"/>
          </a:p>
        </p:txBody>
      </p:sp>
    </p:spTree>
    <p:extLst>
      <p:ext uri="{BB962C8B-B14F-4D97-AF65-F5344CB8AC3E}">
        <p14:creationId xmlns:p14="http://schemas.microsoft.com/office/powerpoint/2010/main" val="3126899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0F3E585A-5608-443D-9EBE-61B51477EC12}" type="slidenum">
              <a:rPr lang="de-DE" smtClean="0"/>
              <a:t>1</a:t>
            </a:fld>
            <a:endParaRPr lang="de-DE"/>
          </a:p>
        </p:txBody>
      </p:sp>
    </p:spTree>
    <p:extLst>
      <p:ext uri="{BB962C8B-B14F-4D97-AF65-F5344CB8AC3E}">
        <p14:creationId xmlns:p14="http://schemas.microsoft.com/office/powerpoint/2010/main" val="2094662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0F3E585A-5608-443D-9EBE-61B51477EC12}" type="slidenum">
              <a:rPr lang="de-DE" smtClean="0"/>
              <a:t>7</a:t>
            </a:fld>
            <a:endParaRPr lang="de-DE"/>
          </a:p>
        </p:txBody>
      </p:sp>
    </p:spTree>
    <p:extLst>
      <p:ext uri="{BB962C8B-B14F-4D97-AF65-F5344CB8AC3E}">
        <p14:creationId xmlns:p14="http://schemas.microsoft.com/office/powerpoint/2010/main" val="2470918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0F3E585A-5608-443D-9EBE-61B51477EC12}" type="slidenum">
              <a:rPr lang="de-DE" smtClean="0"/>
              <a:t>9</a:t>
            </a:fld>
            <a:endParaRPr lang="de-DE"/>
          </a:p>
        </p:txBody>
      </p:sp>
    </p:spTree>
    <p:extLst>
      <p:ext uri="{BB962C8B-B14F-4D97-AF65-F5344CB8AC3E}">
        <p14:creationId xmlns:p14="http://schemas.microsoft.com/office/powerpoint/2010/main" val="1749522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0F3E585A-5608-443D-9EBE-61B51477EC12}" type="slidenum">
              <a:rPr lang="de-DE" smtClean="0"/>
              <a:t>12</a:t>
            </a:fld>
            <a:endParaRPr lang="de-DE"/>
          </a:p>
        </p:txBody>
      </p:sp>
    </p:spTree>
    <p:extLst>
      <p:ext uri="{BB962C8B-B14F-4D97-AF65-F5344CB8AC3E}">
        <p14:creationId xmlns:p14="http://schemas.microsoft.com/office/powerpoint/2010/main" val="19524441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0F3E585A-5608-443D-9EBE-61B51477EC12}" type="slidenum">
              <a:rPr lang="de-DE" smtClean="0"/>
              <a:t>13</a:t>
            </a:fld>
            <a:endParaRPr lang="de-DE"/>
          </a:p>
        </p:txBody>
      </p:sp>
    </p:spTree>
    <p:extLst>
      <p:ext uri="{BB962C8B-B14F-4D97-AF65-F5344CB8AC3E}">
        <p14:creationId xmlns:p14="http://schemas.microsoft.com/office/powerpoint/2010/main" val="28775420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0F3E585A-5608-443D-9EBE-61B51477EC12}" type="slidenum">
              <a:rPr lang="de-DE" smtClean="0"/>
              <a:t>14</a:t>
            </a:fld>
            <a:endParaRPr lang="de-DE"/>
          </a:p>
        </p:txBody>
      </p:sp>
    </p:spTree>
    <p:extLst>
      <p:ext uri="{BB962C8B-B14F-4D97-AF65-F5344CB8AC3E}">
        <p14:creationId xmlns:p14="http://schemas.microsoft.com/office/powerpoint/2010/main" val="10067717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0F3E585A-5608-443D-9EBE-61B51477EC12}" type="slidenum">
              <a:rPr lang="de-DE" smtClean="0"/>
              <a:t>15</a:t>
            </a:fld>
            <a:endParaRPr lang="de-DE"/>
          </a:p>
        </p:txBody>
      </p:sp>
    </p:spTree>
    <p:extLst>
      <p:ext uri="{BB962C8B-B14F-4D97-AF65-F5344CB8AC3E}">
        <p14:creationId xmlns:p14="http://schemas.microsoft.com/office/powerpoint/2010/main" val="8989142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0F3E585A-5608-443D-9EBE-61B51477EC12}" type="slidenum">
              <a:rPr lang="de-DE" smtClean="0"/>
              <a:t>18</a:t>
            </a:fld>
            <a:endParaRPr lang="de-DE"/>
          </a:p>
        </p:txBody>
      </p:sp>
    </p:spTree>
    <p:extLst>
      <p:ext uri="{BB962C8B-B14F-4D97-AF65-F5344CB8AC3E}">
        <p14:creationId xmlns:p14="http://schemas.microsoft.com/office/powerpoint/2010/main" val="1041150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0F3E585A-5608-443D-9EBE-61B51477EC12}" type="slidenum">
              <a:rPr lang="de-DE" smtClean="0"/>
              <a:t>19</a:t>
            </a:fld>
            <a:endParaRPr lang="de-DE"/>
          </a:p>
        </p:txBody>
      </p:sp>
    </p:spTree>
    <p:extLst>
      <p:ext uri="{BB962C8B-B14F-4D97-AF65-F5344CB8AC3E}">
        <p14:creationId xmlns:p14="http://schemas.microsoft.com/office/powerpoint/2010/main" val="21008844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0F3E585A-5608-443D-9EBE-61B51477EC12}" type="slidenum">
              <a:rPr lang="de-DE" smtClean="0"/>
              <a:t>23</a:t>
            </a:fld>
            <a:endParaRPr lang="de-DE"/>
          </a:p>
        </p:txBody>
      </p:sp>
    </p:spTree>
    <p:extLst>
      <p:ext uri="{BB962C8B-B14F-4D97-AF65-F5344CB8AC3E}">
        <p14:creationId xmlns:p14="http://schemas.microsoft.com/office/powerpoint/2010/main" val="190322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de-DE" smtClean="0"/>
              <a:t>Titelmasterformat durch Klicken bearbeiten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en-US" dirty="0"/>
          </a:p>
        </p:txBody>
      </p:sp>
      <p:sp>
        <p:nvSpPr>
          <p:cNvPr id="4" name="Date Placeholder 3"/>
          <p:cNvSpPr>
            <a:spLocks noGrp="1"/>
          </p:cNvSpPr>
          <p:nvPr>
            <p:ph type="dt" sz="half" idx="10"/>
          </p:nvPr>
        </p:nvSpPr>
        <p:spPr/>
        <p:txBody>
          <a:bodyPr/>
          <a:lstStyle/>
          <a:p>
            <a:fld id="{D7D77464-D3DA-4B7D-A498-287C6FEE4A14}" type="datetimeFigureOut">
              <a:rPr lang="de-DE" smtClean="0"/>
              <a:t>23.06.2016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262FF40-0AD3-47AD-9BFC-4C9563E53D14}" type="slidenum">
              <a:rPr lang="de-DE" smtClean="0"/>
              <a:t>‹Nr.›</a:t>
            </a:fld>
            <a:endParaRPr lang="de-DE"/>
          </a:p>
        </p:txBody>
      </p:sp>
    </p:spTree>
    <p:extLst>
      <p:ext uri="{BB962C8B-B14F-4D97-AF65-F5344CB8AC3E}">
        <p14:creationId xmlns:p14="http://schemas.microsoft.com/office/powerpoint/2010/main" val="27693175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e Placeholder 6"/>
          <p:cNvSpPr>
            <a:spLocks noGrp="1"/>
          </p:cNvSpPr>
          <p:nvPr>
            <p:ph type="dt" sz="half" idx="10"/>
          </p:nvPr>
        </p:nvSpPr>
        <p:spPr/>
        <p:txBody>
          <a:bodyPr/>
          <a:lstStyle/>
          <a:p>
            <a:fld id="{D7D77464-D3DA-4B7D-A498-287C6FEE4A14}" type="datetimeFigureOut">
              <a:rPr lang="de-DE" smtClean="0"/>
              <a:t>23.06.2016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262FF40-0AD3-47AD-9BFC-4C9563E53D14}" type="slidenum">
              <a:rPr lang="de-DE" smtClean="0"/>
              <a:t>‹Nr.›</a:t>
            </a:fld>
            <a:endParaRPr lang="de-DE"/>
          </a:p>
        </p:txBody>
      </p:sp>
    </p:spTree>
    <p:extLst>
      <p:ext uri="{BB962C8B-B14F-4D97-AF65-F5344CB8AC3E}">
        <p14:creationId xmlns:p14="http://schemas.microsoft.com/office/powerpoint/2010/main" val="32131202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de-DE" smtClean="0"/>
              <a:t>Titelmasterformat durch Klicken bearbeiten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e Placeholder 3"/>
          <p:cNvSpPr>
            <a:spLocks noGrp="1"/>
          </p:cNvSpPr>
          <p:nvPr>
            <p:ph type="dt" sz="half" idx="10"/>
          </p:nvPr>
        </p:nvSpPr>
        <p:spPr/>
        <p:txBody>
          <a:bodyPr/>
          <a:lstStyle/>
          <a:p>
            <a:fld id="{D7D77464-D3DA-4B7D-A498-287C6FEE4A14}" type="datetimeFigureOut">
              <a:rPr lang="de-DE" smtClean="0"/>
              <a:t>23.06.2016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262FF40-0AD3-47AD-9BFC-4C9563E53D14}" type="slidenum">
              <a:rPr lang="de-DE" smtClean="0"/>
              <a:t>‹Nr.›</a:t>
            </a:fld>
            <a:endParaRPr lang="de-DE"/>
          </a:p>
        </p:txBody>
      </p:sp>
    </p:spTree>
    <p:extLst>
      <p:ext uri="{BB962C8B-B14F-4D97-AF65-F5344CB8AC3E}">
        <p14:creationId xmlns:p14="http://schemas.microsoft.com/office/powerpoint/2010/main" val="10278571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Date Placeholder 4"/>
          <p:cNvSpPr>
            <a:spLocks noGrp="1"/>
          </p:cNvSpPr>
          <p:nvPr>
            <p:ph type="dt" sz="half" idx="10"/>
          </p:nvPr>
        </p:nvSpPr>
        <p:spPr/>
        <p:txBody>
          <a:bodyPr/>
          <a:lstStyle/>
          <a:p>
            <a:fld id="{D7D77464-D3DA-4B7D-A498-287C6FEE4A14}" type="datetimeFigureOut">
              <a:rPr lang="de-DE" smtClean="0"/>
              <a:t>23.06.2016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D262FF40-0AD3-47AD-9BFC-4C9563E53D14}" type="slidenum">
              <a:rPr lang="de-DE" smtClean="0"/>
              <a:t>‹Nr.›</a:t>
            </a:fld>
            <a:endParaRPr lang="de-DE"/>
          </a:p>
        </p:txBody>
      </p:sp>
    </p:spTree>
    <p:extLst>
      <p:ext uri="{BB962C8B-B14F-4D97-AF65-F5344CB8AC3E}">
        <p14:creationId xmlns:p14="http://schemas.microsoft.com/office/powerpoint/2010/main" val="26162095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smtClean="0"/>
              <a:t>Titelmasterformat durch Klicken bearbeiten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e Placeholder 6"/>
          <p:cNvSpPr>
            <a:spLocks noGrp="1"/>
          </p:cNvSpPr>
          <p:nvPr>
            <p:ph type="dt" sz="half" idx="10"/>
          </p:nvPr>
        </p:nvSpPr>
        <p:spPr/>
        <p:txBody>
          <a:bodyPr/>
          <a:lstStyle/>
          <a:p>
            <a:fld id="{D7D77464-D3DA-4B7D-A498-287C6FEE4A14}" type="datetimeFigureOut">
              <a:rPr lang="de-DE" smtClean="0"/>
              <a:t>23.06.2016</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D262FF40-0AD3-47AD-9BFC-4C9563E53D14}" type="slidenum">
              <a:rPr lang="de-DE" smtClean="0"/>
              <a:t>‹Nr.›</a:t>
            </a:fld>
            <a:endParaRPr lang="de-DE"/>
          </a:p>
        </p:txBody>
      </p:sp>
    </p:spTree>
    <p:extLst>
      <p:ext uri="{BB962C8B-B14F-4D97-AF65-F5344CB8AC3E}">
        <p14:creationId xmlns:p14="http://schemas.microsoft.com/office/powerpoint/2010/main" val="38704679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7" name="Date Placeholder 2"/>
          <p:cNvSpPr>
            <a:spLocks noGrp="1"/>
          </p:cNvSpPr>
          <p:nvPr>
            <p:ph type="dt" sz="half" idx="10"/>
          </p:nvPr>
        </p:nvSpPr>
        <p:spPr/>
        <p:txBody>
          <a:bodyPr/>
          <a:lstStyle/>
          <a:p>
            <a:fld id="{D7D77464-D3DA-4B7D-A498-287C6FEE4A14}" type="datetimeFigureOut">
              <a:rPr lang="de-DE" smtClean="0"/>
              <a:t>23.06.2016</a:t>
            </a:fld>
            <a:endParaRPr lang="de-DE"/>
          </a:p>
        </p:txBody>
      </p:sp>
      <p:sp>
        <p:nvSpPr>
          <p:cNvPr id="5" name="Footer Placeholder 3"/>
          <p:cNvSpPr>
            <a:spLocks noGrp="1"/>
          </p:cNvSpPr>
          <p:nvPr>
            <p:ph type="ftr" sz="quarter" idx="11"/>
          </p:nvPr>
        </p:nvSpPr>
        <p:spPr/>
        <p:txBody>
          <a:bodyPr/>
          <a:lstStyle/>
          <a:p>
            <a:endParaRPr lang="de-DE"/>
          </a:p>
        </p:txBody>
      </p:sp>
      <p:sp>
        <p:nvSpPr>
          <p:cNvPr id="6" name="Slide Number Placeholder 4"/>
          <p:cNvSpPr>
            <a:spLocks noGrp="1"/>
          </p:cNvSpPr>
          <p:nvPr>
            <p:ph type="sldNum" sz="quarter" idx="12"/>
          </p:nvPr>
        </p:nvSpPr>
        <p:spPr/>
        <p:txBody>
          <a:bodyPr/>
          <a:lstStyle/>
          <a:p>
            <a:fld id="{D262FF40-0AD3-47AD-9BFC-4C9563E53D14}" type="slidenum">
              <a:rPr lang="de-DE" smtClean="0"/>
              <a:t>‹Nr.›</a:t>
            </a:fld>
            <a:endParaRPr lang="de-DE"/>
          </a:p>
        </p:txBody>
      </p:sp>
    </p:spTree>
    <p:extLst>
      <p:ext uri="{BB962C8B-B14F-4D97-AF65-F5344CB8AC3E}">
        <p14:creationId xmlns:p14="http://schemas.microsoft.com/office/powerpoint/2010/main" val="12576257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7D77464-D3DA-4B7D-A498-287C6FEE4A14}" type="datetimeFigureOut">
              <a:rPr lang="de-DE" smtClean="0"/>
              <a:t>23.06.2016</a:t>
            </a:fld>
            <a:endParaRPr lang="de-DE"/>
          </a:p>
        </p:txBody>
      </p:sp>
      <p:sp>
        <p:nvSpPr>
          <p:cNvPr id="5" name="Footer Placeholder 2"/>
          <p:cNvSpPr>
            <a:spLocks noGrp="1"/>
          </p:cNvSpPr>
          <p:nvPr>
            <p:ph type="ftr" sz="quarter" idx="11"/>
          </p:nvPr>
        </p:nvSpPr>
        <p:spPr/>
        <p:txBody>
          <a:bodyPr/>
          <a:lstStyle/>
          <a:p>
            <a:endParaRPr lang="de-DE"/>
          </a:p>
        </p:txBody>
      </p:sp>
      <p:sp>
        <p:nvSpPr>
          <p:cNvPr id="6" name="Slide Number Placeholder 3"/>
          <p:cNvSpPr>
            <a:spLocks noGrp="1"/>
          </p:cNvSpPr>
          <p:nvPr>
            <p:ph type="sldNum" sz="quarter" idx="12"/>
          </p:nvPr>
        </p:nvSpPr>
        <p:spPr/>
        <p:txBody>
          <a:bodyPr/>
          <a:lstStyle/>
          <a:p>
            <a:fld id="{D262FF40-0AD3-47AD-9BFC-4C9563E53D14}" type="slidenum">
              <a:rPr lang="de-DE" smtClean="0"/>
              <a:t>‹Nr.›</a:t>
            </a:fld>
            <a:endParaRPr lang="de-DE"/>
          </a:p>
        </p:txBody>
      </p:sp>
    </p:spTree>
    <p:extLst>
      <p:ext uri="{BB962C8B-B14F-4D97-AF65-F5344CB8AC3E}">
        <p14:creationId xmlns:p14="http://schemas.microsoft.com/office/powerpoint/2010/main" val="21505065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de-DE" smtClean="0"/>
              <a:t>Titelmasterformat durch Klicken bearbeiten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7" name="Date Placeholder 4"/>
          <p:cNvSpPr>
            <a:spLocks noGrp="1"/>
          </p:cNvSpPr>
          <p:nvPr>
            <p:ph type="dt" sz="half" idx="10"/>
          </p:nvPr>
        </p:nvSpPr>
        <p:spPr/>
        <p:txBody>
          <a:bodyPr/>
          <a:lstStyle/>
          <a:p>
            <a:fld id="{D7D77464-D3DA-4B7D-A498-287C6FEE4A14}" type="datetimeFigureOut">
              <a:rPr lang="de-DE" smtClean="0"/>
              <a:t>23.06.2016</a:t>
            </a:fld>
            <a:endParaRPr lang="de-DE"/>
          </a:p>
        </p:txBody>
      </p:sp>
      <p:sp>
        <p:nvSpPr>
          <p:cNvPr id="5" name="Footer Placeholder 5"/>
          <p:cNvSpPr>
            <a:spLocks noGrp="1"/>
          </p:cNvSpPr>
          <p:nvPr>
            <p:ph type="ftr" sz="quarter" idx="11"/>
          </p:nvPr>
        </p:nvSpPr>
        <p:spPr/>
        <p:txBody>
          <a:bodyPr/>
          <a:lstStyle/>
          <a:p>
            <a:endParaRPr lang="de-DE"/>
          </a:p>
        </p:txBody>
      </p:sp>
      <p:sp>
        <p:nvSpPr>
          <p:cNvPr id="6" name="Slide Number Placeholder 6"/>
          <p:cNvSpPr>
            <a:spLocks noGrp="1"/>
          </p:cNvSpPr>
          <p:nvPr>
            <p:ph type="sldNum" sz="quarter" idx="12"/>
          </p:nvPr>
        </p:nvSpPr>
        <p:spPr/>
        <p:txBody>
          <a:bodyPr/>
          <a:lstStyle/>
          <a:p>
            <a:fld id="{D262FF40-0AD3-47AD-9BFC-4C9563E53D14}" type="slidenum">
              <a:rPr lang="de-DE" smtClean="0"/>
              <a:t>‹Nr.›</a:t>
            </a:fld>
            <a:endParaRPr lang="de-DE"/>
          </a:p>
        </p:txBody>
      </p:sp>
    </p:spTree>
    <p:extLst>
      <p:ext uri="{BB962C8B-B14F-4D97-AF65-F5344CB8AC3E}">
        <p14:creationId xmlns:p14="http://schemas.microsoft.com/office/powerpoint/2010/main" val="39065562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de-DE" smtClean="0"/>
              <a:t>Titelmasterformat durch Klicken bearbeiten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e Placeholder 4"/>
          <p:cNvSpPr>
            <a:spLocks noGrp="1"/>
          </p:cNvSpPr>
          <p:nvPr>
            <p:ph type="dt" sz="half" idx="10"/>
          </p:nvPr>
        </p:nvSpPr>
        <p:spPr/>
        <p:txBody>
          <a:bodyPr/>
          <a:lstStyle/>
          <a:p>
            <a:fld id="{D7D77464-D3DA-4B7D-A498-287C6FEE4A14}" type="datetimeFigureOut">
              <a:rPr lang="de-DE" smtClean="0"/>
              <a:t>23.06.2016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D262FF40-0AD3-47AD-9BFC-4C9563E53D14}" type="slidenum">
              <a:rPr lang="de-DE" smtClean="0"/>
              <a:t>‹Nr.›</a:t>
            </a:fld>
            <a:endParaRPr lang="de-DE"/>
          </a:p>
        </p:txBody>
      </p:sp>
    </p:spTree>
    <p:extLst>
      <p:ext uri="{BB962C8B-B14F-4D97-AF65-F5344CB8AC3E}">
        <p14:creationId xmlns:p14="http://schemas.microsoft.com/office/powerpoint/2010/main" val="7813022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de-DE" smtClean="0"/>
              <a:t>Titelmasterformat durch Klicken bearbeiten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e Placeholder 4"/>
          <p:cNvSpPr>
            <a:spLocks noGrp="1"/>
          </p:cNvSpPr>
          <p:nvPr>
            <p:ph type="dt" sz="half" idx="10"/>
          </p:nvPr>
        </p:nvSpPr>
        <p:spPr/>
        <p:txBody>
          <a:bodyPr/>
          <a:lstStyle/>
          <a:p>
            <a:fld id="{D7D77464-D3DA-4B7D-A498-287C6FEE4A14}" type="datetimeFigureOut">
              <a:rPr lang="de-DE" smtClean="0"/>
              <a:t>23.06.2016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D262FF40-0AD3-47AD-9BFC-4C9563E53D14}" type="slidenum">
              <a:rPr lang="de-DE" smtClean="0"/>
              <a:t>‹Nr.›</a:t>
            </a:fld>
            <a:endParaRPr lang="de-DE"/>
          </a:p>
        </p:txBody>
      </p:sp>
    </p:spTree>
    <p:extLst>
      <p:ext uri="{BB962C8B-B14F-4D97-AF65-F5344CB8AC3E}">
        <p14:creationId xmlns:p14="http://schemas.microsoft.com/office/powerpoint/2010/main" val="11069451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de-DE" smtClean="0"/>
              <a:t>Titelmasterformat durch Klicken bearbeiten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4" name="Date Placeholder 3"/>
          <p:cNvSpPr>
            <a:spLocks noGrp="1"/>
          </p:cNvSpPr>
          <p:nvPr>
            <p:ph type="dt" sz="half" idx="10"/>
          </p:nvPr>
        </p:nvSpPr>
        <p:spPr/>
        <p:txBody>
          <a:bodyPr/>
          <a:lstStyle/>
          <a:p>
            <a:fld id="{D7D77464-D3DA-4B7D-A498-287C6FEE4A14}" type="datetimeFigureOut">
              <a:rPr lang="de-DE" smtClean="0"/>
              <a:t>23.06.2016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262FF40-0AD3-47AD-9BFC-4C9563E53D14}" type="slidenum">
              <a:rPr lang="de-DE" smtClean="0"/>
              <a:t>‹Nr.›</a:t>
            </a:fld>
            <a:endParaRPr lang="de-DE"/>
          </a:p>
        </p:txBody>
      </p:sp>
    </p:spTree>
    <p:extLst>
      <p:ext uri="{BB962C8B-B14F-4D97-AF65-F5344CB8AC3E}">
        <p14:creationId xmlns:p14="http://schemas.microsoft.com/office/powerpoint/2010/main" val="6241244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de-DE" smtClean="0"/>
              <a:t>Titelmasterformat durch Klicken bearbeiten</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4" name="Date Placeholder 3"/>
          <p:cNvSpPr>
            <a:spLocks noGrp="1"/>
          </p:cNvSpPr>
          <p:nvPr>
            <p:ph type="dt" sz="half" idx="10"/>
          </p:nvPr>
        </p:nvSpPr>
        <p:spPr/>
        <p:txBody>
          <a:bodyPr/>
          <a:lstStyle/>
          <a:p>
            <a:fld id="{D7D77464-D3DA-4B7D-A498-287C6FEE4A14}" type="datetimeFigureOut">
              <a:rPr lang="de-DE" smtClean="0"/>
              <a:t>23.06.2016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262FF40-0AD3-47AD-9BFC-4C9563E53D14}" type="slidenum">
              <a:rPr lang="de-DE" smtClean="0"/>
              <a:t>‹Nr.›</a:t>
            </a:fld>
            <a:endParaRPr lang="de-DE"/>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8559725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de-DE" smtClean="0"/>
              <a:t>Titelmasterformat durch Klicken bearbeiten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e Placeholder 3"/>
          <p:cNvSpPr>
            <a:spLocks noGrp="1"/>
          </p:cNvSpPr>
          <p:nvPr>
            <p:ph type="dt" sz="half" idx="10"/>
          </p:nvPr>
        </p:nvSpPr>
        <p:spPr/>
        <p:txBody>
          <a:bodyPr/>
          <a:lstStyle/>
          <a:p>
            <a:fld id="{D7D77464-D3DA-4B7D-A498-287C6FEE4A14}" type="datetimeFigureOut">
              <a:rPr lang="de-DE" smtClean="0"/>
              <a:t>23.06.2016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262FF40-0AD3-47AD-9BFC-4C9563E53D14}" type="slidenum">
              <a:rPr lang="de-DE" smtClean="0"/>
              <a:t>‹Nr.›</a:t>
            </a:fld>
            <a:endParaRPr lang="de-DE"/>
          </a:p>
        </p:txBody>
      </p:sp>
    </p:spTree>
    <p:extLst>
      <p:ext uri="{BB962C8B-B14F-4D97-AF65-F5344CB8AC3E}">
        <p14:creationId xmlns:p14="http://schemas.microsoft.com/office/powerpoint/2010/main" val="34879906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p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e-DE" smtClean="0"/>
              <a:t>Titelmasterformat durch Klicken bearbeiten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7D77464-D3DA-4B7D-A498-287C6FEE4A14}" type="datetimeFigureOut">
              <a:rPr lang="de-DE" smtClean="0"/>
              <a:t>23.06.2016</a:t>
            </a:fld>
            <a:endParaRPr lang="de-DE"/>
          </a:p>
        </p:txBody>
      </p:sp>
      <p:sp>
        <p:nvSpPr>
          <p:cNvPr id="4"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262FF40-0AD3-47AD-9BFC-4C9563E53D14}" type="slidenum">
              <a:rPr lang="de-DE" smtClean="0"/>
              <a:t>‹Nr.›</a:t>
            </a:fld>
            <a:endParaRPr lang="de-DE"/>
          </a:p>
        </p:txBody>
      </p:sp>
    </p:spTree>
    <p:extLst>
      <p:ext uri="{BB962C8B-B14F-4D97-AF65-F5344CB8AC3E}">
        <p14:creationId xmlns:p14="http://schemas.microsoft.com/office/powerpoint/2010/main" val="21028662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Bildsp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e-DE" smtClean="0"/>
              <a:t>Titelmasterformat durch Klicken bearbeiten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7D77464-D3DA-4B7D-A498-287C6FEE4A14}" type="datetimeFigureOut">
              <a:rPr lang="de-DE" smtClean="0"/>
              <a:t>23.06.2016</a:t>
            </a:fld>
            <a:endParaRPr lang="de-DE"/>
          </a:p>
        </p:txBody>
      </p:sp>
      <p:sp>
        <p:nvSpPr>
          <p:cNvPr id="4"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262FF40-0AD3-47AD-9BFC-4C9563E53D14}" type="slidenum">
              <a:rPr lang="de-DE" smtClean="0"/>
              <a:t>‹Nr.›</a:t>
            </a:fld>
            <a:endParaRPr lang="de-DE"/>
          </a:p>
        </p:txBody>
      </p:sp>
    </p:spTree>
    <p:extLst>
      <p:ext uri="{BB962C8B-B14F-4D97-AF65-F5344CB8AC3E}">
        <p14:creationId xmlns:p14="http://schemas.microsoft.com/office/powerpoint/2010/main" val="6765174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Vertical Text Placeholder 2"/>
          <p:cNvSpPr>
            <a:spLocks noGrp="1"/>
          </p:cNvSpPr>
          <p:nvPr>
            <p:ph type="body" orient="vert" idx="1"/>
          </p:nvPr>
        </p:nvSpPr>
        <p:spPr/>
        <p:txBody>
          <a:bodyPr vert="eaVert" anchor="t" anchorCtr="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D7D77464-D3DA-4B7D-A498-287C6FEE4A14}" type="datetimeFigureOut">
              <a:rPr lang="de-DE" smtClean="0"/>
              <a:t>23.06.2016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262FF40-0AD3-47AD-9BFC-4C9563E53D14}" type="slidenum">
              <a:rPr lang="de-DE" smtClean="0"/>
              <a:t>‹Nr.›</a:t>
            </a:fld>
            <a:endParaRPr lang="de-DE"/>
          </a:p>
        </p:txBody>
      </p:sp>
    </p:spTree>
    <p:extLst>
      <p:ext uri="{BB962C8B-B14F-4D97-AF65-F5344CB8AC3E}">
        <p14:creationId xmlns:p14="http://schemas.microsoft.com/office/powerpoint/2010/main" val="32369409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de-DE" smtClean="0"/>
              <a:t>Titelmasterformat durch Klicken bearbeiten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D7D77464-D3DA-4B7D-A498-287C6FEE4A14}" type="datetimeFigureOut">
              <a:rPr lang="de-DE" smtClean="0"/>
              <a:t>23.06.2016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262FF40-0AD3-47AD-9BFC-4C9563E53D14}" type="slidenum">
              <a:rPr lang="de-DE" smtClean="0"/>
              <a:t>‹Nr.›</a:t>
            </a:fld>
            <a:endParaRPr lang="de-DE"/>
          </a:p>
        </p:txBody>
      </p:sp>
    </p:spTree>
    <p:extLst>
      <p:ext uri="{BB962C8B-B14F-4D97-AF65-F5344CB8AC3E}">
        <p14:creationId xmlns:p14="http://schemas.microsoft.com/office/powerpoint/2010/main" val="41149945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de-DE" smtClean="0"/>
              <a:t>Titelmasterformat durch Klicken bearbeiten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D7D77464-D3DA-4B7D-A498-287C6FEE4A14}" type="datetimeFigureOut">
              <a:rPr lang="de-DE" smtClean="0"/>
              <a:t>23.06.2016</a:t>
            </a:fld>
            <a:endParaRPr lang="de-DE"/>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de-DE"/>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262FF40-0AD3-47AD-9BFC-4C9563E53D14}" type="slidenum">
              <a:rPr lang="de-DE" smtClean="0"/>
              <a:t>‹Nr.›</a:t>
            </a:fld>
            <a:endParaRPr lang="de-DE"/>
          </a:p>
        </p:txBody>
      </p:sp>
    </p:spTree>
    <p:extLst>
      <p:ext uri="{BB962C8B-B14F-4D97-AF65-F5344CB8AC3E}">
        <p14:creationId xmlns:p14="http://schemas.microsoft.com/office/powerpoint/2010/main" val="2148789368"/>
      </p:ext>
    </p:extLst>
  </p:cSld>
  <p:clrMap bg1="dk1" tx1="lt1" bg2="dk2" tx2="lt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7.jpe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kitazirkel.de/" TargetMode="Externa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hyperlink" Target="http://www.kitazirkel.de/"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42000"/>
                <a:hueMod val="42000"/>
                <a:satMod val="124000"/>
                <a:lumMod val="62000"/>
              </a:schemeClr>
              <a:schemeClr val="bg2">
                <a:tint val="96000"/>
                <a:satMod val="130000"/>
              </a:schemeClr>
            </a:duotone>
            <a:extLst>
              <a:ext uri="{BEBA8EAE-BF5A-486C-A8C5-ECC9F3942E4B}">
                <a14:imgProps xmlns:a14="http://schemas.microsoft.com/office/drawing/2010/main">
                  <a14:imgLayer r:embed="rId4">
                    <a14:imgEffect>
                      <a14:saturation sat="114000"/>
                    </a14:imgEffect>
                  </a14:imgLayer>
                </a14:imgProps>
              </a:ext>
            </a:extLst>
          </a:blip>
          <a:stretch/>
        </a:blipFill>
        <a:effectLst/>
      </p:bgPr>
    </p:bg>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pPr algn="ctr"/>
            <a:r>
              <a:rPr lang="de-DE" b="1" dirty="0" smtClean="0"/>
              <a:t>Willkommen zum Infoabend </a:t>
            </a:r>
            <a:r>
              <a:rPr lang="de-DE" b="1" dirty="0" smtClean="0">
                <a:sym typeface="Wingdings" panose="05000000000000000000" pitchFamily="2" charset="2"/>
              </a:rPr>
              <a:t></a:t>
            </a:r>
            <a:br>
              <a:rPr lang="de-DE" b="1" dirty="0" smtClean="0">
                <a:sym typeface="Wingdings" panose="05000000000000000000" pitchFamily="2" charset="2"/>
              </a:rPr>
            </a:br>
            <a:r>
              <a:rPr lang="de-DE" sz="2800" b="1" dirty="0" smtClean="0">
                <a:sym typeface="Wingdings" panose="05000000000000000000" pitchFamily="2" charset="2"/>
              </a:rPr>
              <a:t>„Unsere Pädagogik im </a:t>
            </a:r>
            <a:r>
              <a:rPr lang="de-DE" sz="2800" b="1" dirty="0" err="1" smtClean="0">
                <a:sym typeface="Wingdings" panose="05000000000000000000" pitchFamily="2" charset="2"/>
              </a:rPr>
              <a:t>KITaZirkel</a:t>
            </a:r>
            <a:r>
              <a:rPr lang="de-DE" sz="2800" b="1" dirty="0" smtClean="0">
                <a:sym typeface="Wingdings" panose="05000000000000000000" pitchFamily="2" charset="2"/>
              </a:rPr>
              <a:t> e.V.“</a:t>
            </a:r>
            <a:endParaRPr lang="de-DE" sz="2800" b="1" dirty="0"/>
          </a:p>
        </p:txBody>
      </p:sp>
      <p:pic>
        <p:nvPicPr>
          <p:cNvPr id="3" name="Inhaltsplatzhalter 2"/>
          <p:cNvPicPr>
            <a:picLocks noGrp="1" noChangeAspect="1"/>
          </p:cNvPicPr>
          <p:nvPr>
            <p:ph sz="half" idx="1"/>
          </p:nvPr>
        </p:nvPicPr>
        <p:blipFill>
          <a:blip r:embed="rId5" cstate="print">
            <a:extLst>
              <a:ext uri="{28A0092B-C50C-407E-A947-70E740481C1C}">
                <a14:useLocalDpi xmlns:a14="http://schemas.microsoft.com/office/drawing/2010/main" val="0"/>
              </a:ext>
            </a:extLst>
          </a:blip>
          <a:stretch>
            <a:fillRect/>
          </a:stretch>
        </p:blipFill>
        <p:spPr>
          <a:xfrm>
            <a:off x="2015396" y="2293498"/>
            <a:ext cx="7289606" cy="3374561"/>
          </a:xfrm>
        </p:spPr>
      </p:pic>
    </p:spTree>
    <p:extLst>
      <p:ext uri="{BB962C8B-B14F-4D97-AF65-F5344CB8AC3E}">
        <p14:creationId xmlns:p14="http://schemas.microsoft.com/office/powerpoint/2010/main" val="41344730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pPr algn="ctr"/>
            <a:r>
              <a:rPr lang="de-DE" b="1" dirty="0" smtClean="0"/>
              <a:t>Ablauf</a:t>
            </a:r>
            <a:endParaRPr lang="de-DE" b="1" dirty="0"/>
          </a:p>
        </p:txBody>
      </p:sp>
      <p:sp>
        <p:nvSpPr>
          <p:cNvPr id="6" name="Inhaltsplatzhalter 5"/>
          <p:cNvSpPr>
            <a:spLocks noGrp="1"/>
          </p:cNvSpPr>
          <p:nvPr>
            <p:ph idx="1"/>
          </p:nvPr>
        </p:nvSpPr>
        <p:spPr>
          <a:xfrm>
            <a:off x="1103312" y="1319754"/>
            <a:ext cx="8946541" cy="4928646"/>
          </a:xfrm>
        </p:spPr>
        <p:txBody>
          <a:bodyPr/>
          <a:lstStyle/>
          <a:p>
            <a:r>
              <a:rPr lang="de-DE" dirty="0" smtClean="0"/>
              <a:t>Entstehung und Entwicklung des </a:t>
            </a:r>
            <a:r>
              <a:rPr lang="de-DE" dirty="0" err="1" smtClean="0"/>
              <a:t>KITaZirkels</a:t>
            </a:r>
            <a:r>
              <a:rPr lang="de-DE" dirty="0"/>
              <a:t> </a:t>
            </a:r>
            <a:r>
              <a:rPr lang="de-DE" dirty="0" smtClean="0"/>
              <a:t>e.V.</a:t>
            </a:r>
          </a:p>
          <a:p>
            <a:r>
              <a:rPr lang="de-DE" dirty="0" smtClean="0"/>
              <a:t>Personalsituation</a:t>
            </a:r>
          </a:p>
          <a:p>
            <a:r>
              <a:rPr lang="de-DE" dirty="0" smtClean="0"/>
              <a:t>Elternarbeit</a:t>
            </a:r>
          </a:p>
          <a:p>
            <a:r>
              <a:rPr lang="de-DE" dirty="0" smtClean="0"/>
              <a:t>Vorstellung der Kitas ( Gruppenarbeitsphase)</a:t>
            </a:r>
          </a:p>
          <a:p>
            <a:r>
              <a:rPr lang="de-DE" dirty="0" smtClean="0"/>
              <a:t>Die Mahlzeiten</a:t>
            </a:r>
          </a:p>
          <a:p>
            <a:r>
              <a:rPr lang="de-DE" dirty="0" smtClean="0"/>
              <a:t>Der situationsorientierte Ansatz</a:t>
            </a:r>
          </a:p>
          <a:p>
            <a:r>
              <a:rPr lang="de-DE" dirty="0" smtClean="0"/>
              <a:t>Offene Pädagogik und ihre Bildungsbereiche</a:t>
            </a:r>
          </a:p>
          <a:p>
            <a:r>
              <a:rPr lang="de-DE" dirty="0" smtClean="0"/>
              <a:t>Projektarbeit</a:t>
            </a:r>
          </a:p>
          <a:p>
            <a:r>
              <a:rPr lang="de-DE" dirty="0" smtClean="0"/>
              <a:t>Schlafbedürfnisse des Kindes</a:t>
            </a:r>
          </a:p>
          <a:p>
            <a:r>
              <a:rPr lang="de-DE" dirty="0" smtClean="0"/>
              <a:t>Sauberkeitsentwicklung</a:t>
            </a:r>
          </a:p>
          <a:p>
            <a:r>
              <a:rPr lang="de-DE" dirty="0" smtClean="0"/>
              <a:t>Eingewöhnung</a:t>
            </a:r>
          </a:p>
          <a:p>
            <a:endParaRPr lang="de-DE" dirty="0" smtClean="0"/>
          </a:p>
        </p:txBody>
      </p:sp>
    </p:spTree>
    <p:extLst>
      <p:ext uri="{BB962C8B-B14F-4D97-AF65-F5344CB8AC3E}">
        <p14:creationId xmlns:p14="http://schemas.microsoft.com/office/powerpoint/2010/main" val="32493968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69303" y="452718"/>
            <a:ext cx="9381531" cy="885888"/>
          </a:xfrm>
        </p:spPr>
        <p:txBody>
          <a:bodyPr/>
          <a:lstStyle/>
          <a:p>
            <a:r>
              <a:rPr lang="de-DE" b="1" u="sng" dirty="0"/>
              <a:t>Geschichte</a:t>
            </a:r>
            <a:r>
              <a:rPr lang="de-DE" b="1" dirty="0"/>
              <a:t/>
            </a:r>
            <a:br>
              <a:rPr lang="de-DE" b="1" dirty="0"/>
            </a:br>
            <a:endParaRPr lang="de-DE" dirty="0"/>
          </a:p>
        </p:txBody>
      </p:sp>
      <p:sp>
        <p:nvSpPr>
          <p:cNvPr id="3" name="Inhaltsplatzhalter 2"/>
          <p:cNvSpPr>
            <a:spLocks noGrp="1"/>
          </p:cNvSpPr>
          <p:nvPr>
            <p:ph idx="1"/>
          </p:nvPr>
        </p:nvSpPr>
        <p:spPr>
          <a:xfrm>
            <a:off x="669304" y="1338606"/>
            <a:ext cx="9380550" cy="5241303"/>
          </a:xfrm>
        </p:spPr>
        <p:txBody>
          <a:bodyPr>
            <a:normAutofit fontScale="70000" lnSpcReduction="20000"/>
          </a:bodyPr>
          <a:lstStyle/>
          <a:p>
            <a:pPr marL="0" indent="0" algn="just">
              <a:buNone/>
            </a:pPr>
            <a:r>
              <a:rPr lang="de-DE" sz="2100" dirty="0" smtClean="0"/>
              <a:t>Bei </a:t>
            </a:r>
            <a:r>
              <a:rPr lang="de-DE" sz="2100" dirty="0"/>
              <a:t>Gründung des Vereins gab es in der Stadt Langenhagen einen Mangel an Krippenplätzen. vier Frauen und Mütter beschlossen im Mai 2007, einen Verein zu gründen. Etwas Neues sollte entstehen - eine Betreuungsangebot, bei dem Kinder und Eltern mitbestimmen, mitgestalten und mitreden können. Gleichgesinnte wurden gesucht und gefunden.</a:t>
            </a:r>
          </a:p>
          <a:p>
            <a:pPr marL="0" indent="0" algn="just">
              <a:buNone/>
            </a:pPr>
            <a:r>
              <a:rPr lang="de-DE" sz="2100" dirty="0"/>
              <a:t>Es folgte eine sogenannte Bedarfsabfrage in Langenhagen. Dieses geschah mit dem Ziel, u. a. ein Bild von gewünschten Betreuungszeiträumen und das aktive Zusammenwirken in einer Elterninitiative zu geben. </a:t>
            </a:r>
            <a:r>
              <a:rPr lang="de-DE" sz="2100" dirty="0" smtClean="0"/>
              <a:t>Nach </a:t>
            </a:r>
            <a:r>
              <a:rPr lang="de-DE" sz="2100" dirty="0"/>
              <a:t>der Zusage der Stadt Langenhagen, wurden einige interessierte Eltern zu einem ersten gemeinsamen Treffen eingeladen, die sich vorstellen konnten, sich in und für den Verein zu engagieren. An diesem Abend wurde der Verein </a:t>
            </a:r>
            <a:r>
              <a:rPr lang="de-DE" sz="2100" dirty="0" err="1"/>
              <a:t>KitaZirkel</a:t>
            </a:r>
            <a:r>
              <a:rPr lang="de-DE" sz="2100" dirty="0"/>
              <a:t> e.V., damals noch unter dem Namen Kleine Füße, bestehend aus 18 Mitgliedern, gegründet.</a:t>
            </a:r>
          </a:p>
          <a:p>
            <a:pPr marL="0" indent="0" algn="just">
              <a:buNone/>
            </a:pPr>
            <a:r>
              <a:rPr lang="de-DE" sz="2100" dirty="0"/>
              <a:t>Und dann gab es jede Menge zu tun…  </a:t>
            </a:r>
          </a:p>
          <a:p>
            <a:pPr marL="0" indent="0" algn="just">
              <a:buNone/>
            </a:pPr>
            <a:r>
              <a:rPr lang="de-DE" sz="2100" dirty="0"/>
              <a:t>Ein Finanzplan musste ausgearbeitet werden, diverse Verhandlungen mit der Stadt Langenhagen wurden geführt, gesetzliche Bedingungen und Auflagen berücksichtigt und eine Konzeption geschrieben werden. Das bedeutete für alle Beteiligten: harte Arbeit, viele Diskussionen und jede Menge Geduld. Das Finden geeigneter Räumlichkeiten für eine Krippe stellte eine besondere Herausforderung dar. </a:t>
            </a:r>
            <a:endParaRPr lang="de-DE" sz="2100" dirty="0" smtClean="0"/>
          </a:p>
          <a:p>
            <a:pPr marL="0" indent="0" algn="just">
              <a:buNone/>
            </a:pPr>
            <a:r>
              <a:rPr lang="de-DE" sz="2100" dirty="0" smtClean="0"/>
              <a:t>Im </a:t>
            </a:r>
            <a:r>
              <a:rPr lang="de-DE" sz="2100" dirty="0"/>
              <a:t>Januar 2008 wurde der Mietvertrag für die Räumlichkeiten der Kindertagesstätte Kleine Füße in </a:t>
            </a:r>
            <a:r>
              <a:rPr lang="de-DE" sz="2100" dirty="0" err="1"/>
              <a:t>Wiesenau</a:t>
            </a:r>
            <a:r>
              <a:rPr lang="de-DE" sz="2100" dirty="0"/>
              <a:t> unterzeichnet. Im Folgemonat wurden dann diverse Arbeiten und Verschönerungen erledigt, um im März 2008 endlich die pädagogische Arbeit beginnen zu können. Zu Beginn konnten wir  mit 15 Krippenkindern starten. Im November 2009 gründete dann der damalige Vorstand </a:t>
            </a:r>
            <a:r>
              <a:rPr lang="de-DE" sz="2100" dirty="0" smtClean="0"/>
              <a:t>die </a:t>
            </a:r>
            <a:r>
              <a:rPr lang="de-DE" sz="2100" dirty="0"/>
              <a:t>zweite Gruppe mit weiteren 10 Krippenplätzen. Dazu musste der alte Lagerraum komplett umgebaut werden und es entstand für die Einrichtung ein offenes Konzept.</a:t>
            </a:r>
          </a:p>
          <a:p>
            <a:pPr marL="0" indent="0">
              <a:buNone/>
            </a:pPr>
            <a:endParaRPr lang="de-DE" dirty="0"/>
          </a:p>
        </p:txBody>
      </p:sp>
    </p:spTree>
    <p:extLst>
      <p:ext uri="{BB962C8B-B14F-4D97-AF65-F5344CB8AC3E}">
        <p14:creationId xmlns:p14="http://schemas.microsoft.com/office/powerpoint/2010/main" val="23077627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b="1" dirty="0" smtClean="0"/>
              <a:t>Weiterentwicklung</a:t>
            </a:r>
            <a:endParaRPr lang="de-DE" b="1" dirty="0"/>
          </a:p>
        </p:txBody>
      </p:sp>
      <p:sp>
        <p:nvSpPr>
          <p:cNvPr id="3" name="Inhaltsplatzhalter 2"/>
          <p:cNvSpPr>
            <a:spLocks noGrp="1"/>
          </p:cNvSpPr>
          <p:nvPr>
            <p:ph idx="1"/>
          </p:nvPr>
        </p:nvSpPr>
        <p:spPr>
          <a:xfrm>
            <a:off x="1103312" y="1366888"/>
            <a:ext cx="8946541" cy="4881512"/>
          </a:xfrm>
        </p:spPr>
        <p:txBody>
          <a:bodyPr>
            <a:normAutofit/>
          </a:bodyPr>
          <a:lstStyle/>
          <a:p>
            <a:r>
              <a:rPr lang="de-DE" dirty="0" smtClean="0"/>
              <a:t>2009 Kleine Füße Erweiterung </a:t>
            </a:r>
          </a:p>
          <a:p>
            <a:pPr lvl="1"/>
            <a:r>
              <a:rPr lang="de-DE" dirty="0" smtClean="0"/>
              <a:t>Betreuung von zwei Krippengruppen, ganztags und halbtags</a:t>
            </a:r>
          </a:p>
          <a:p>
            <a:r>
              <a:rPr lang="de-DE" dirty="0" smtClean="0"/>
              <a:t>1.8.2010 Eröffnung Krümelkiste</a:t>
            </a:r>
          </a:p>
          <a:p>
            <a:pPr lvl="1"/>
            <a:r>
              <a:rPr lang="de-DE" dirty="0" smtClean="0"/>
              <a:t>Betreuung von zwei Krippengruppen, vormittags und nachmittags</a:t>
            </a:r>
          </a:p>
          <a:p>
            <a:r>
              <a:rPr lang="de-DE" dirty="0" smtClean="0"/>
              <a:t>1.9.2011 Eröffnung </a:t>
            </a:r>
            <a:r>
              <a:rPr lang="de-DE" dirty="0" err="1" smtClean="0"/>
              <a:t>Wichtelhagen</a:t>
            </a:r>
            <a:endParaRPr lang="de-DE" dirty="0" smtClean="0"/>
          </a:p>
          <a:p>
            <a:pPr lvl="1"/>
            <a:r>
              <a:rPr lang="de-DE" dirty="0" smtClean="0"/>
              <a:t>Betreuung integrative Kitagruppe, Krippengruppe, ganztags</a:t>
            </a:r>
          </a:p>
          <a:p>
            <a:r>
              <a:rPr lang="de-DE" dirty="0" smtClean="0"/>
              <a:t>1.4.2013 Eröffnung der </a:t>
            </a:r>
            <a:r>
              <a:rPr lang="de-DE" dirty="0" err="1" smtClean="0"/>
              <a:t>Wimmelburg</a:t>
            </a:r>
            <a:endParaRPr lang="de-DE" dirty="0" smtClean="0"/>
          </a:p>
          <a:p>
            <a:pPr lvl="1"/>
            <a:r>
              <a:rPr lang="de-DE" dirty="0" smtClean="0"/>
              <a:t>Betreuung von einer Krippengruppe, ganztags</a:t>
            </a:r>
          </a:p>
          <a:p>
            <a:r>
              <a:rPr lang="de-DE" dirty="0" smtClean="0"/>
              <a:t>1.10.2014 Eröffnung der größten Einrichtung Krümelhausen</a:t>
            </a:r>
          </a:p>
          <a:p>
            <a:pPr lvl="1"/>
            <a:r>
              <a:rPr lang="de-DE" dirty="0" smtClean="0"/>
              <a:t>Betreuung von zwei Krippengruppen, einer altersübergreifenden Gruppe, ganztags</a:t>
            </a:r>
            <a:endParaRPr lang="de-DE" dirty="0"/>
          </a:p>
        </p:txBody>
      </p:sp>
    </p:spTree>
    <p:extLst>
      <p:ext uri="{BB962C8B-B14F-4D97-AF65-F5344CB8AC3E}">
        <p14:creationId xmlns:p14="http://schemas.microsoft.com/office/powerpoint/2010/main" val="36004889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el 16"/>
          <p:cNvSpPr>
            <a:spLocks noGrp="1"/>
          </p:cNvSpPr>
          <p:nvPr>
            <p:ph type="title"/>
          </p:nvPr>
        </p:nvSpPr>
        <p:spPr>
          <a:xfrm>
            <a:off x="1154954" y="1219200"/>
            <a:ext cx="3401064" cy="835152"/>
          </a:xfrm>
        </p:spPr>
        <p:txBody>
          <a:bodyPr/>
          <a:lstStyle/>
          <a:p>
            <a:r>
              <a:rPr lang="de-DE" sz="4400" b="1" dirty="0" smtClean="0"/>
              <a:t>Personal </a:t>
            </a:r>
            <a:r>
              <a:rPr lang="de-DE" sz="4400" b="1" dirty="0" err="1" smtClean="0"/>
              <a:t>KITaZirkel</a:t>
            </a:r>
            <a:endParaRPr lang="de-DE" sz="4400" b="1" dirty="0"/>
          </a:p>
        </p:txBody>
      </p:sp>
      <p:graphicFrame>
        <p:nvGraphicFramePr>
          <p:cNvPr id="5" name="Inhaltsplatzhalter 4"/>
          <p:cNvGraphicFramePr>
            <a:graphicFrameLocks noGrp="1"/>
          </p:cNvGraphicFramePr>
          <p:nvPr>
            <p:ph idx="1"/>
            <p:extLst>
              <p:ext uri="{D42A27DB-BD31-4B8C-83A1-F6EECF244321}">
                <p14:modId xmlns:p14="http://schemas.microsoft.com/office/powerpoint/2010/main" val="2972914867"/>
              </p:ext>
            </p:extLst>
          </p:nvPr>
        </p:nvGraphicFramePr>
        <p:xfrm>
          <a:off x="4784725" y="1447800"/>
          <a:ext cx="5195888"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8" name="Textplatzhalter 17"/>
          <p:cNvSpPr>
            <a:spLocks noGrp="1"/>
          </p:cNvSpPr>
          <p:nvPr>
            <p:ph type="body" sz="half" idx="2"/>
          </p:nvPr>
        </p:nvSpPr>
        <p:spPr>
          <a:xfrm>
            <a:off x="1154954" y="2377440"/>
            <a:ext cx="3401063" cy="3647439"/>
          </a:xfrm>
        </p:spPr>
        <p:txBody>
          <a:bodyPr/>
          <a:lstStyle/>
          <a:p>
            <a:r>
              <a:rPr lang="de-DE" dirty="0" smtClean="0"/>
              <a:t>Neben dem sind</a:t>
            </a:r>
          </a:p>
          <a:p>
            <a:endParaRPr lang="de-DE" dirty="0" smtClean="0"/>
          </a:p>
          <a:p>
            <a:pPr marL="285750" indent="-285750">
              <a:buFont typeface="Arial" panose="020B0604020202020204" pitchFamily="34" charset="0"/>
              <a:buChar char="•"/>
            </a:pPr>
            <a:r>
              <a:rPr lang="de-DE" dirty="0" smtClean="0"/>
              <a:t>Hausmeister</a:t>
            </a:r>
          </a:p>
          <a:p>
            <a:pPr marL="285750" indent="-285750">
              <a:buFont typeface="Arial" panose="020B0604020202020204" pitchFamily="34" charset="0"/>
              <a:buChar char="•"/>
            </a:pPr>
            <a:r>
              <a:rPr lang="de-DE" dirty="0" smtClean="0"/>
              <a:t>Reinigungskräfte</a:t>
            </a:r>
          </a:p>
          <a:p>
            <a:pPr marL="285750" indent="-285750">
              <a:buFont typeface="Arial" panose="020B0604020202020204" pitchFamily="34" charset="0"/>
              <a:buChar char="•"/>
            </a:pPr>
            <a:r>
              <a:rPr lang="de-DE" dirty="0" smtClean="0"/>
              <a:t>Vertretungskräfte</a:t>
            </a:r>
          </a:p>
          <a:p>
            <a:pPr marL="285750" indent="-285750">
              <a:buFont typeface="Arial" panose="020B0604020202020204" pitchFamily="34" charset="0"/>
              <a:buChar char="•"/>
            </a:pPr>
            <a:r>
              <a:rPr lang="de-DE" dirty="0" smtClean="0"/>
              <a:t>Küchenhilfen</a:t>
            </a:r>
          </a:p>
          <a:p>
            <a:pPr marL="285750" indent="-285750">
              <a:buFont typeface="Arial" panose="020B0604020202020204" pitchFamily="34" charset="0"/>
              <a:buChar char="•"/>
            </a:pPr>
            <a:r>
              <a:rPr lang="de-DE" dirty="0" smtClean="0"/>
              <a:t>FSJ-Kräfte</a:t>
            </a:r>
          </a:p>
          <a:p>
            <a:pPr marL="285750" indent="-285750">
              <a:buFont typeface="Arial" panose="020B0604020202020204" pitchFamily="34" charset="0"/>
              <a:buChar char="•"/>
            </a:pPr>
            <a:r>
              <a:rPr lang="de-DE" dirty="0" err="1" smtClean="0"/>
              <a:t>PraktikantInnen</a:t>
            </a:r>
            <a:r>
              <a:rPr lang="de-DE" dirty="0" smtClean="0"/>
              <a:t> </a:t>
            </a:r>
          </a:p>
          <a:p>
            <a:pPr marL="285750" indent="-285750">
              <a:buFont typeface="Arial" panose="020B0604020202020204" pitchFamily="34" charset="0"/>
              <a:buChar char="•"/>
            </a:pPr>
            <a:endParaRPr lang="de-DE" dirty="0" smtClean="0"/>
          </a:p>
          <a:p>
            <a:r>
              <a:rPr lang="de-DE" dirty="0" smtClean="0"/>
              <a:t>Im </a:t>
            </a:r>
            <a:r>
              <a:rPr lang="de-DE" dirty="0" err="1" smtClean="0"/>
              <a:t>KITaZirkel</a:t>
            </a:r>
            <a:r>
              <a:rPr lang="de-DE" dirty="0" smtClean="0"/>
              <a:t> beschäftigt</a:t>
            </a:r>
            <a:endParaRPr lang="de-DE" dirty="0"/>
          </a:p>
        </p:txBody>
      </p:sp>
    </p:spTree>
    <p:extLst>
      <p:ext uri="{BB962C8B-B14F-4D97-AF65-F5344CB8AC3E}">
        <p14:creationId xmlns:p14="http://schemas.microsoft.com/office/powerpoint/2010/main" val="16899915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b="1" dirty="0" smtClean="0"/>
              <a:t>Unsere Sicht von Elternarbeit</a:t>
            </a:r>
            <a:endParaRPr lang="de-DE" b="1" dirty="0"/>
          </a:p>
        </p:txBody>
      </p:sp>
      <p:sp>
        <p:nvSpPr>
          <p:cNvPr id="3" name="Inhaltsplatzhalter 2"/>
          <p:cNvSpPr>
            <a:spLocks noGrp="1"/>
          </p:cNvSpPr>
          <p:nvPr>
            <p:ph idx="1"/>
          </p:nvPr>
        </p:nvSpPr>
        <p:spPr/>
        <p:txBody>
          <a:bodyPr/>
          <a:lstStyle/>
          <a:p>
            <a:pPr marL="0" indent="0" algn="just">
              <a:buNone/>
            </a:pPr>
            <a:r>
              <a:rPr lang="de-DE" dirty="0"/>
              <a:t>Wie verstehen wir uns als  </a:t>
            </a:r>
            <a:r>
              <a:rPr lang="de-DE" b="1" dirty="0"/>
              <a:t>familienergänzende  Einrichtung</a:t>
            </a:r>
            <a:r>
              <a:rPr lang="de-DE" dirty="0"/>
              <a:t>. Eltern und Fachkräfte sollen mit Blick auf das Kind </a:t>
            </a:r>
            <a:r>
              <a:rPr lang="de-DE" b="1" dirty="0"/>
              <a:t>Partner/innen </a:t>
            </a:r>
            <a:r>
              <a:rPr lang="de-DE" dirty="0"/>
              <a:t> sein. Wir arbeiten mit den Eltern „Hand in Hand“. </a:t>
            </a:r>
            <a:endParaRPr lang="de-DE" dirty="0" smtClean="0"/>
          </a:p>
          <a:p>
            <a:pPr marL="0" indent="0" algn="just">
              <a:buNone/>
            </a:pPr>
            <a:r>
              <a:rPr lang="de-DE" dirty="0" smtClean="0"/>
              <a:t>Für </a:t>
            </a:r>
            <a:r>
              <a:rPr lang="de-DE" dirty="0"/>
              <a:t>uns steht dabei eine kindorientierte Zusammenarbeit im Vordergrund</a:t>
            </a:r>
            <a:r>
              <a:rPr lang="de-DE" dirty="0" smtClean="0"/>
              <a:t>.</a:t>
            </a:r>
          </a:p>
          <a:p>
            <a:pPr marL="0" indent="0" algn="just">
              <a:buNone/>
            </a:pPr>
            <a:r>
              <a:rPr lang="de-DE" dirty="0" smtClean="0"/>
              <a:t>Die Arbeit soll transparent und einladend dargestellt werden. In den Einrichtungen sollen sich alle gemeinsam wohl fühlen – Kinder, Eltern und das Team. Wir möchten informieren, gestalten und aufklären!</a:t>
            </a:r>
            <a:endParaRPr lang="de-DE" dirty="0"/>
          </a:p>
        </p:txBody>
      </p:sp>
    </p:spTree>
    <p:extLst>
      <p:ext uri="{BB962C8B-B14F-4D97-AF65-F5344CB8AC3E}">
        <p14:creationId xmlns:p14="http://schemas.microsoft.com/office/powerpoint/2010/main" val="3373491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261257" y="64466"/>
            <a:ext cx="4769427" cy="1258153"/>
          </a:xfrm>
        </p:spPr>
        <p:txBody>
          <a:bodyPr/>
          <a:lstStyle/>
          <a:p>
            <a:pPr algn="ctr"/>
            <a:r>
              <a:rPr lang="de-DE" sz="5400" b="1" dirty="0" smtClean="0"/>
              <a:t>Elternarbeit</a:t>
            </a:r>
            <a:endParaRPr lang="de-DE" sz="5400" b="1" dirty="0"/>
          </a:p>
        </p:txBody>
      </p:sp>
      <p:sp>
        <p:nvSpPr>
          <p:cNvPr id="5" name="Inhaltsplatzhalter 4"/>
          <p:cNvSpPr>
            <a:spLocks noGrp="1"/>
          </p:cNvSpPr>
          <p:nvPr>
            <p:ph idx="1"/>
          </p:nvPr>
        </p:nvSpPr>
        <p:spPr>
          <a:xfrm>
            <a:off x="4784615" y="782781"/>
            <a:ext cx="5585511" cy="6168737"/>
          </a:xfrm>
        </p:spPr>
        <p:txBody>
          <a:bodyPr>
            <a:normAutofit lnSpcReduction="10000"/>
          </a:bodyPr>
          <a:lstStyle/>
          <a:p>
            <a:pPr marL="0" indent="0" algn="just">
              <a:lnSpc>
                <a:spcPct val="170000"/>
              </a:lnSpc>
              <a:buNone/>
            </a:pPr>
            <a:r>
              <a:rPr lang="de-DE" dirty="0" smtClean="0"/>
              <a:t>Die Elternarbeit </a:t>
            </a:r>
            <a:r>
              <a:rPr lang="de-DE" dirty="0"/>
              <a:t>der Kindertagesstätten umfasst u. a. folgendes:</a:t>
            </a:r>
          </a:p>
          <a:p>
            <a:pPr lvl="0" algn="just">
              <a:lnSpc>
                <a:spcPct val="170000"/>
              </a:lnSpc>
            </a:pPr>
            <a:r>
              <a:rPr lang="de-DE" dirty="0"/>
              <a:t>Elternabende  - Elterninfoabende </a:t>
            </a:r>
            <a:endParaRPr lang="de-DE" dirty="0" smtClean="0"/>
          </a:p>
          <a:p>
            <a:pPr lvl="0" algn="just">
              <a:lnSpc>
                <a:spcPct val="170000"/>
              </a:lnSpc>
            </a:pPr>
            <a:r>
              <a:rPr lang="de-DE" dirty="0" smtClean="0"/>
              <a:t>Elterntreffen – thematischer Austausch</a:t>
            </a:r>
          </a:p>
          <a:p>
            <a:pPr lvl="0" algn="just">
              <a:lnSpc>
                <a:spcPct val="170000"/>
              </a:lnSpc>
            </a:pPr>
            <a:r>
              <a:rPr lang="de-DE" dirty="0" smtClean="0"/>
              <a:t>Eltern-</a:t>
            </a:r>
            <a:r>
              <a:rPr lang="de-DE" dirty="0"/>
              <a:t>/</a:t>
            </a:r>
            <a:r>
              <a:rPr lang="de-DE" dirty="0" err="1"/>
              <a:t>Kindnachmittage</a:t>
            </a:r>
            <a:r>
              <a:rPr lang="de-DE" dirty="0"/>
              <a:t> </a:t>
            </a:r>
            <a:endParaRPr lang="de-DE" dirty="0" smtClean="0"/>
          </a:p>
          <a:p>
            <a:pPr lvl="0" algn="just">
              <a:lnSpc>
                <a:spcPct val="170000"/>
              </a:lnSpc>
            </a:pPr>
            <a:r>
              <a:rPr lang="de-DE" dirty="0" smtClean="0"/>
              <a:t>Elternzeit „Jeden Tag willkommene Gäste"</a:t>
            </a:r>
          </a:p>
          <a:p>
            <a:pPr lvl="0" algn="just">
              <a:lnSpc>
                <a:spcPct val="170000"/>
              </a:lnSpc>
            </a:pPr>
            <a:r>
              <a:rPr lang="de-DE" dirty="0" smtClean="0"/>
              <a:t>Eltern-Team Arbeitseinsätze</a:t>
            </a:r>
            <a:endParaRPr lang="de-DE" dirty="0"/>
          </a:p>
          <a:p>
            <a:pPr lvl="0" algn="just">
              <a:lnSpc>
                <a:spcPct val="170000"/>
              </a:lnSpc>
            </a:pPr>
            <a:r>
              <a:rPr lang="de-DE" dirty="0" smtClean="0"/>
              <a:t>Elterngespräche, Entwicklungsgespräche</a:t>
            </a:r>
            <a:endParaRPr lang="de-DE" dirty="0"/>
          </a:p>
          <a:p>
            <a:pPr lvl="0" algn="just">
              <a:lnSpc>
                <a:spcPct val="170000"/>
              </a:lnSpc>
            </a:pPr>
            <a:r>
              <a:rPr lang="de-DE" dirty="0"/>
              <a:t>Veranstaltungen/ </a:t>
            </a:r>
            <a:r>
              <a:rPr lang="de-DE" sz="2100" dirty="0"/>
              <a:t>gemeinsame Feste </a:t>
            </a:r>
          </a:p>
          <a:p>
            <a:endParaRPr lang="de-DE" dirty="0"/>
          </a:p>
        </p:txBody>
      </p:sp>
      <p:pic>
        <p:nvPicPr>
          <p:cNvPr id="1028" name="Picture 4" descr="DrHXk -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4200" y="4052453"/>
            <a:ext cx="2982376" cy="2236781"/>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DSCF2957 -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9764" y="1670088"/>
            <a:ext cx="2976812" cy="22326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85491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pPr algn="ctr"/>
            <a:r>
              <a:rPr lang="de-DE" sz="3600" b="1" dirty="0" smtClean="0"/>
              <a:t>Gruppenarbeit zum Thema „Kennenlernen &amp;Vorstellung meiner Kita </a:t>
            </a:r>
            <a:r>
              <a:rPr lang="de-DE" b="1" dirty="0" smtClean="0"/>
              <a:t>“</a:t>
            </a:r>
            <a:endParaRPr lang="de-DE" b="1" dirty="0"/>
          </a:p>
        </p:txBody>
      </p:sp>
      <p:sp>
        <p:nvSpPr>
          <p:cNvPr id="7" name="Inhaltsplatzhalter 6"/>
          <p:cNvSpPr>
            <a:spLocks noGrp="1"/>
          </p:cNvSpPr>
          <p:nvPr>
            <p:ph idx="1"/>
          </p:nvPr>
        </p:nvSpPr>
        <p:spPr>
          <a:xfrm>
            <a:off x="727363" y="1714500"/>
            <a:ext cx="9954491" cy="4732791"/>
          </a:xfrm>
        </p:spPr>
        <p:txBody>
          <a:bodyPr>
            <a:normAutofit/>
          </a:bodyPr>
          <a:lstStyle/>
          <a:p>
            <a:r>
              <a:rPr lang="de-DE" dirty="0" smtClean="0"/>
              <a:t>Finde dich mit den Eltern deiner Kita zusammen</a:t>
            </a:r>
          </a:p>
          <a:p>
            <a:pPr lvl="1"/>
            <a:r>
              <a:rPr lang="de-DE" dirty="0" smtClean="0"/>
              <a:t>Dschungel: Krümelhausen</a:t>
            </a:r>
          </a:p>
          <a:p>
            <a:pPr lvl="1"/>
            <a:r>
              <a:rPr lang="de-DE" dirty="0" smtClean="0"/>
              <a:t>Safari: </a:t>
            </a:r>
            <a:r>
              <a:rPr lang="de-DE" dirty="0" err="1" smtClean="0"/>
              <a:t>Wichtelhagen</a:t>
            </a:r>
            <a:endParaRPr lang="de-DE" dirty="0" smtClean="0"/>
          </a:p>
          <a:p>
            <a:pPr lvl="1"/>
            <a:r>
              <a:rPr lang="de-DE" dirty="0" smtClean="0"/>
              <a:t>Familiengruppe: Kleine Füße</a:t>
            </a:r>
          </a:p>
          <a:p>
            <a:pPr lvl="1"/>
            <a:r>
              <a:rPr lang="de-DE" dirty="0" smtClean="0"/>
              <a:t>Personalraum: </a:t>
            </a:r>
            <a:r>
              <a:rPr lang="de-DE" dirty="0" err="1" smtClean="0"/>
              <a:t>Wimmelburg</a:t>
            </a:r>
            <a:endParaRPr lang="de-DE" dirty="0"/>
          </a:p>
          <a:p>
            <a:pPr lvl="1"/>
            <a:r>
              <a:rPr lang="de-DE" dirty="0" smtClean="0"/>
              <a:t>Büro: Krümelkiste</a:t>
            </a:r>
          </a:p>
          <a:p>
            <a:r>
              <a:rPr lang="de-DE" dirty="0" smtClean="0"/>
              <a:t>Materialen: Flipchart, Stifte</a:t>
            </a:r>
          </a:p>
          <a:p>
            <a:r>
              <a:rPr lang="de-DE" dirty="0" smtClean="0"/>
              <a:t>Zeit: 20 Minuten </a:t>
            </a:r>
          </a:p>
          <a:p>
            <a:r>
              <a:rPr lang="de-DE" dirty="0" smtClean="0"/>
              <a:t>Kennenlernen: Stell dich vor, lerne die anderen Eltern kennen</a:t>
            </a:r>
          </a:p>
          <a:p>
            <a:r>
              <a:rPr lang="de-DE" dirty="0" smtClean="0"/>
              <a:t>Sammlung/ Vorstellung meiner Kita: Ergebnisse auf dem Chart festhalten</a:t>
            </a:r>
          </a:p>
        </p:txBody>
      </p:sp>
    </p:spTree>
    <p:extLst>
      <p:ext uri="{BB962C8B-B14F-4D97-AF65-F5344CB8AC3E}">
        <p14:creationId xmlns:p14="http://schemas.microsoft.com/office/powerpoint/2010/main" val="3510462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p:cNvSpPr>
            <a:spLocks noGrp="1"/>
          </p:cNvSpPr>
          <p:nvPr>
            <p:ph type="title"/>
          </p:nvPr>
        </p:nvSpPr>
        <p:spPr/>
        <p:txBody>
          <a:bodyPr/>
          <a:lstStyle/>
          <a:p>
            <a:pPr algn="ctr"/>
            <a:r>
              <a:rPr lang="de-DE" b="1" dirty="0" smtClean="0"/>
              <a:t>Die Mahlzeiten</a:t>
            </a:r>
            <a:endParaRPr lang="de-DE" b="1" dirty="0"/>
          </a:p>
        </p:txBody>
      </p:sp>
      <p:sp>
        <p:nvSpPr>
          <p:cNvPr id="11" name="Inhaltsplatzhalter 10"/>
          <p:cNvSpPr>
            <a:spLocks noGrp="1"/>
          </p:cNvSpPr>
          <p:nvPr>
            <p:ph sz="half" idx="2"/>
          </p:nvPr>
        </p:nvSpPr>
        <p:spPr>
          <a:xfrm>
            <a:off x="768927" y="1152983"/>
            <a:ext cx="10931237" cy="5299363"/>
          </a:xfrm>
        </p:spPr>
        <p:txBody>
          <a:bodyPr>
            <a:normAutofit/>
          </a:bodyPr>
          <a:lstStyle/>
          <a:p>
            <a:pPr marL="0" indent="0">
              <a:buNone/>
            </a:pPr>
            <a:r>
              <a:rPr lang="de-DE" sz="2000" dirty="0"/>
              <a:t>Wir nehmen unsere Mahlzeiten wie Frühstück und Mittagessen </a:t>
            </a:r>
            <a:r>
              <a:rPr lang="de-DE" sz="2000" dirty="0" smtClean="0"/>
              <a:t>gemeinsam ein oder als Büffet im Kinderrestaurant: </a:t>
            </a:r>
          </a:p>
          <a:p>
            <a:pPr marL="0" indent="0">
              <a:buNone/>
            </a:pPr>
            <a:r>
              <a:rPr lang="de-DE" sz="2000" dirty="0" smtClean="0"/>
              <a:t>Unsere </a:t>
            </a:r>
            <a:r>
              <a:rPr lang="de-DE" sz="2000" dirty="0"/>
              <a:t>Anliegen und Ziele vor und während der Mahlzeiten sind:</a:t>
            </a:r>
          </a:p>
          <a:p>
            <a:pPr lvl="0"/>
            <a:r>
              <a:rPr lang="de-DE" sz="2000" dirty="0" smtClean="0"/>
              <a:t>Gemeinsame </a:t>
            </a:r>
            <a:r>
              <a:rPr lang="de-DE" sz="2000" dirty="0"/>
              <a:t>Vorbereitung z.B. in der Küche helfen, Teller und Besteck auf dem Tisch verteilen</a:t>
            </a:r>
          </a:p>
          <a:p>
            <a:pPr lvl="0"/>
            <a:r>
              <a:rPr lang="de-DE" sz="2000" dirty="0" smtClean="0"/>
              <a:t>Klarer </a:t>
            </a:r>
            <a:r>
              <a:rPr lang="de-DE" sz="2000" dirty="0"/>
              <a:t>gemeinsamer Beginn durch z.B. Verse oder Lieder</a:t>
            </a:r>
          </a:p>
          <a:p>
            <a:pPr lvl="0"/>
            <a:r>
              <a:rPr lang="de-DE" sz="2000" dirty="0" smtClean="0"/>
              <a:t>Mahlzeiten </a:t>
            </a:r>
            <a:r>
              <a:rPr lang="de-DE" sz="2000" dirty="0"/>
              <a:t>geben Orientierung und Verlässlichkeit</a:t>
            </a:r>
          </a:p>
          <a:p>
            <a:pPr lvl="0"/>
            <a:r>
              <a:rPr lang="de-DE" sz="2000" dirty="0" smtClean="0"/>
              <a:t>Sinnliche </a:t>
            </a:r>
            <a:r>
              <a:rPr lang="de-DE" sz="2000" dirty="0"/>
              <a:t>lustvolle Erfahrung z.B. durch Tischschmuck, riechen, fühlen - auch das Essen anfassen dürfen</a:t>
            </a:r>
          </a:p>
          <a:p>
            <a:pPr lvl="0"/>
            <a:r>
              <a:rPr lang="de-DE" sz="2000" dirty="0" smtClean="0"/>
              <a:t>Esskultur </a:t>
            </a:r>
            <a:r>
              <a:rPr lang="de-DE" sz="2000" dirty="0"/>
              <a:t>vermitteln</a:t>
            </a:r>
          </a:p>
          <a:p>
            <a:pPr lvl="0"/>
            <a:r>
              <a:rPr lang="de-DE" sz="2000" dirty="0" smtClean="0"/>
              <a:t>Hand- </a:t>
            </a:r>
            <a:r>
              <a:rPr lang="de-DE" sz="2000" dirty="0"/>
              <a:t>Mund – Motorik fördern, z.B. durch selbständiges Auffüllen, Benutzung von Teller und Besteck</a:t>
            </a:r>
          </a:p>
          <a:p>
            <a:pPr lvl="0"/>
            <a:r>
              <a:rPr lang="de-DE" sz="2000" dirty="0" smtClean="0"/>
              <a:t>Selbstbestimmtes </a:t>
            </a:r>
            <a:r>
              <a:rPr lang="de-DE" sz="2000" dirty="0"/>
              <a:t>Essen, die Kinder bestimmen was und wie viel sie essen möchten</a:t>
            </a:r>
          </a:p>
          <a:p>
            <a:endParaRPr lang="de-DE" dirty="0"/>
          </a:p>
        </p:txBody>
      </p:sp>
    </p:spTree>
    <p:extLst>
      <p:ext uri="{BB962C8B-B14F-4D97-AF65-F5344CB8AC3E}">
        <p14:creationId xmlns:p14="http://schemas.microsoft.com/office/powerpoint/2010/main" val="6131609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 4"/>
          <p:cNvGraphicFramePr/>
          <p:nvPr>
            <p:extLst>
              <p:ext uri="{D42A27DB-BD31-4B8C-83A1-F6EECF244321}">
                <p14:modId xmlns:p14="http://schemas.microsoft.com/office/powerpoint/2010/main" val="403288948"/>
              </p:ext>
            </p:extLst>
          </p:nvPr>
        </p:nvGraphicFramePr>
        <p:xfrm>
          <a:off x="1687399" y="1611984"/>
          <a:ext cx="8472602" cy="45263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el 5"/>
          <p:cNvSpPr>
            <a:spLocks noGrp="1"/>
          </p:cNvSpPr>
          <p:nvPr>
            <p:ph type="title"/>
          </p:nvPr>
        </p:nvSpPr>
        <p:spPr/>
        <p:txBody>
          <a:bodyPr/>
          <a:lstStyle/>
          <a:p>
            <a:pPr algn="ctr"/>
            <a:r>
              <a:rPr lang="de-DE" sz="3200" b="1" dirty="0" smtClean="0"/>
              <a:t>Was fällt dir spontan zu den Begriffen </a:t>
            </a:r>
            <a:br>
              <a:rPr lang="de-DE" sz="3200" b="1" dirty="0" smtClean="0"/>
            </a:br>
            <a:r>
              <a:rPr lang="de-DE" sz="3200" b="1" dirty="0" smtClean="0"/>
              <a:t>im Bezug auf „Mahlzeiten“ ein?</a:t>
            </a:r>
            <a:endParaRPr lang="de-DE" sz="3200" b="1" dirty="0"/>
          </a:p>
        </p:txBody>
      </p:sp>
    </p:spTree>
    <p:extLst>
      <p:ext uri="{BB962C8B-B14F-4D97-AF65-F5344CB8AC3E}">
        <p14:creationId xmlns:p14="http://schemas.microsoft.com/office/powerpoint/2010/main" val="35722281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b="1" dirty="0" smtClean="0"/>
              <a:t>Der pädagogische Alltag</a:t>
            </a:r>
            <a:endParaRPr lang="de-DE" b="1" dirty="0"/>
          </a:p>
        </p:txBody>
      </p:sp>
      <p:sp>
        <p:nvSpPr>
          <p:cNvPr id="4" name="Rectangle 20"/>
          <p:cNvSpPr>
            <a:spLocks noChangeArrowheads="1"/>
          </p:cNvSpPr>
          <p:nvPr/>
        </p:nvSpPr>
        <p:spPr bwMode="auto">
          <a:xfrm>
            <a:off x="1490663" y="12509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graphicFrame>
        <p:nvGraphicFramePr>
          <p:cNvPr id="6" name="Diagramm 5"/>
          <p:cNvGraphicFramePr/>
          <p:nvPr>
            <p:extLst>
              <p:ext uri="{D42A27DB-BD31-4B8C-83A1-F6EECF244321}">
                <p14:modId xmlns:p14="http://schemas.microsoft.com/office/powerpoint/2010/main" val="2768113088"/>
              </p:ext>
            </p:extLst>
          </p:nvPr>
        </p:nvGraphicFramePr>
        <p:xfrm>
          <a:off x="2280884" y="1310424"/>
          <a:ext cx="6135176"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39551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pPr algn="ctr"/>
            <a:r>
              <a:rPr lang="de-DE" b="1" dirty="0" smtClean="0"/>
              <a:t>Der situationsorientierte Ansatz</a:t>
            </a:r>
            <a:endParaRPr lang="de-DE" b="1" dirty="0"/>
          </a:p>
        </p:txBody>
      </p:sp>
      <p:sp>
        <p:nvSpPr>
          <p:cNvPr id="9" name="Inhaltsplatzhalter 8"/>
          <p:cNvSpPr>
            <a:spLocks noGrp="1"/>
          </p:cNvSpPr>
          <p:nvPr>
            <p:ph idx="1"/>
          </p:nvPr>
        </p:nvSpPr>
        <p:spPr>
          <a:xfrm>
            <a:off x="1111827" y="1475510"/>
            <a:ext cx="8938026" cy="4772890"/>
          </a:xfrm>
        </p:spPr>
        <p:txBody>
          <a:bodyPr>
            <a:normAutofit fontScale="92500" lnSpcReduction="20000"/>
          </a:bodyPr>
          <a:lstStyle/>
          <a:p>
            <a:pPr marL="0" indent="0" algn="just">
              <a:lnSpc>
                <a:spcPct val="150000"/>
              </a:lnSpc>
              <a:buNone/>
            </a:pPr>
            <a:r>
              <a:rPr lang="de-DE" dirty="0" smtClean="0"/>
              <a:t>Wir </a:t>
            </a:r>
            <a:r>
              <a:rPr lang="de-DE" dirty="0"/>
              <a:t>arbeiten situationsorientiert, d. h. wir richten unsere pädagogischen Ziele nach aktuellen Entwicklungen der einzelnen Kinder und der Gesamtgruppe aus, greifen Fragen und Anregungen der Kinder auf und bringen diese in unsere Planung mit ein. Es ist uns besonders wichtig, aktuelle Ereignisse und Lebenssituationen aufzugreifen und darauf bezogen, gezielte Angebote zu machen. So sollen individuelle Erfahrungen und Erlebnisse besser verarbeitet und verstanden werden</a:t>
            </a:r>
            <a:r>
              <a:rPr lang="de-DE" dirty="0" smtClean="0"/>
              <a:t>.</a:t>
            </a:r>
          </a:p>
          <a:p>
            <a:pPr marL="0" indent="0" algn="just">
              <a:lnSpc>
                <a:spcPct val="150000"/>
              </a:lnSpc>
              <a:buNone/>
            </a:pPr>
            <a:r>
              <a:rPr lang="de-DE" dirty="0"/>
              <a:t>Der situationsorientierte Ansatz soll Kindern die Möglichkeit geben, ihre individuellen Erfahrungen und Erlebnisse zu verarbeiten und zu verstehen. Dieser Ansatz beinhaltet, Kindern in ihrer Lebenswelt zu einem autonomen und kompetenten Handeln zu befähigen und damit auf zukünftige Lebensanforderungen vorzubereiten.</a:t>
            </a:r>
          </a:p>
          <a:p>
            <a:pPr marL="0" indent="0" algn="just">
              <a:buNone/>
            </a:pPr>
            <a:endParaRPr lang="de-DE" i="1" dirty="0"/>
          </a:p>
          <a:p>
            <a:endParaRPr lang="de-DE" dirty="0"/>
          </a:p>
        </p:txBody>
      </p:sp>
    </p:spTree>
    <p:extLst>
      <p:ext uri="{BB962C8B-B14F-4D97-AF65-F5344CB8AC3E}">
        <p14:creationId xmlns:p14="http://schemas.microsoft.com/office/powerpoint/2010/main" val="37400444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b="1" dirty="0" smtClean="0"/>
              <a:t>Der situationsorientierte Ansatz</a:t>
            </a:r>
            <a:endParaRPr lang="de-DE" b="1" dirty="0"/>
          </a:p>
        </p:txBody>
      </p:sp>
      <p:sp>
        <p:nvSpPr>
          <p:cNvPr id="4" name="Inhaltsplatzhalter 3"/>
          <p:cNvSpPr>
            <a:spLocks noGrp="1"/>
          </p:cNvSpPr>
          <p:nvPr>
            <p:ph sz="half" idx="1"/>
          </p:nvPr>
        </p:nvSpPr>
        <p:spPr>
          <a:xfrm>
            <a:off x="3150301" y="1846523"/>
            <a:ext cx="4396341" cy="4200245"/>
          </a:xfrm>
        </p:spPr>
        <p:txBody>
          <a:bodyPr>
            <a:normAutofit/>
          </a:bodyPr>
          <a:lstStyle/>
          <a:p>
            <a:pPr marL="0" indent="0">
              <a:buNone/>
            </a:pPr>
            <a:endParaRPr lang="de-DE" i="1" dirty="0" smtClean="0"/>
          </a:p>
          <a:p>
            <a:pPr marL="0" indent="0" algn="ctr">
              <a:buNone/>
            </a:pPr>
            <a:endParaRPr lang="de-DE" i="1" dirty="0"/>
          </a:p>
          <a:p>
            <a:pPr marL="0" indent="0" algn="ctr">
              <a:lnSpc>
                <a:spcPct val="150000"/>
              </a:lnSpc>
              <a:buNone/>
            </a:pPr>
            <a:r>
              <a:rPr lang="de-DE" b="1" i="1" dirty="0" smtClean="0"/>
              <a:t>„Erzähle </a:t>
            </a:r>
            <a:r>
              <a:rPr lang="de-DE" b="1" i="1" dirty="0"/>
              <a:t>mir und ich </a:t>
            </a:r>
            <a:r>
              <a:rPr lang="de-DE" b="1" i="1" dirty="0" smtClean="0"/>
              <a:t>vergesse.</a:t>
            </a:r>
            <a:endParaRPr lang="de-DE" b="1" dirty="0"/>
          </a:p>
          <a:p>
            <a:pPr marL="0" indent="0" algn="ctr">
              <a:lnSpc>
                <a:spcPct val="150000"/>
              </a:lnSpc>
              <a:buNone/>
            </a:pPr>
            <a:r>
              <a:rPr lang="de-DE" b="1" i="1" dirty="0" smtClean="0"/>
              <a:t>Zeige </a:t>
            </a:r>
            <a:r>
              <a:rPr lang="de-DE" b="1" i="1" dirty="0"/>
              <a:t>mir und ich erinnere.</a:t>
            </a:r>
            <a:endParaRPr lang="de-DE" b="1" dirty="0"/>
          </a:p>
          <a:p>
            <a:pPr marL="0" indent="0" algn="ctr">
              <a:lnSpc>
                <a:spcPct val="150000"/>
              </a:lnSpc>
              <a:buNone/>
            </a:pPr>
            <a:r>
              <a:rPr lang="x-none" b="1" i="1" dirty="0"/>
              <a:t>Lass es mich selber tun </a:t>
            </a:r>
            <a:endParaRPr lang="de-DE" b="1" i="1" dirty="0" smtClean="0"/>
          </a:p>
          <a:p>
            <a:pPr marL="0" indent="0" algn="ctr">
              <a:lnSpc>
                <a:spcPct val="150000"/>
              </a:lnSpc>
              <a:buNone/>
            </a:pPr>
            <a:r>
              <a:rPr lang="x-none" b="1" i="1" dirty="0" smtClean="0"/>
              <a:t>und </a:t>
            </a:r>
            <a:r>
              <a:rPr lang="x-none" b="1" i="1" dirty="0"/>
              <a:t>ich verstehe</a:t>
            </a:r>
            <a:r>
              <a:rPr lang="x-none" b="1" i="1" dirty="0" smtClean="0"/>
              <a:t>!</a:t>
            </a:r>
            <a:r>
              <a:rPr lang="de-DE" b="1" i="1" dirty="0" smtClean="0"/>
              <a:t>“ </a:t>
            </a:r>
          </a:p>
          <a:p>
            <a:pPr marL="0" indent="0" algn="ctr">
              <a:lnSpc>
                <a:spcPct val="150000"/>
              </a:lnSpc>
              <a:buNone/>
            </a:pPr>
            <a:r>
              <a:rPr lang="de-DE" sz="1000" i="1" dirty="0" smtClean="0"/>
              <a:t>Konfuzius</a:t>
            </a:r>
          </a:p>
          <a:p>
            <a:pPr marL="0" indent="0">
              <a:buNone/>
            </a:pPr>
            <a:endParaRPr lang="de-DE" dirty="0"/>
          </a:p>
          <a:p>
            <a:endParaRPr lang="de-DE" dirty="0"/>
          </a:p>
        </p:txBody>
      </p:sp>
    </p:spTree>
    <p:extLst>
      <p:ext uri="{BB962C8B-B14F-4D97-AF65-F5344CB8AC3E}">
        <p14:creationId xmlns:p14="http://schemas.microsoft.com/office/powerpoint/2010/main" val="32379983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b="1" dirty="0" smtClean="0"/>
              <a:t>Projektarbeit</a:t>
            </a:r>
            <a:endParaRPr lang="de-DE" b="1" dirty="0"/>
          </a:p>
        </p:txBody>
      </p:sp>
      <p:sp>
        <p:nvSpPr>
          <p:cNvPr id="3" name="Inhaltsplatzhalter 2"/>
          <p:cNvSpPr>
            <a:spLocks noGrp="1"/>
          </p:cNvSpPr>
          <p:nvPr>
            <p:ph sz="half" idx="1"/>
          </p:nvPr>
        </p:nvSpPr>
        <p:spPr>
          <a:xfrm>
            <a:off x="3403435" y="1765259"/>
            <a:ext cx="4396339" cy="4195763"/>
          </a:xfrm>
        </p:spPr>
        <p:txBody>
          <a:bodyPr>
            <a:normAutofit/>
          </a:bodyPr>
          <a:lstStyle/>
          <a:p>
            <a:pPr marL="0" indent="0" algn="just">
              <a:lnSpc>
                <a:spcPct val="160000"/>
              </a:lnSpc>
              <a:buNone/>
            </a:pPr>
            <a:r>
              <a:rPr lang="de-DE" i="1" dirty="0"/>
              <a:t>Ein Schwerpunkt der pädagogischen Tätigkeit in unseren Einrichtungen ist die Projektarbeit. Diese beinhaltet sowohl spontane als auch langfristig geplante Projekte, die sich inhaltlich an den Bedürfnissen und Interessen der Kinder orientieren.</a:t>
            </a:r>
            <a:r>
              <a:rPr lang="de-DE" b="1" i="1" dirty="0"/>
              <a:t> </a:t>
            </a:r>
            <a:endParaRPr lang="de-DE" i="1" dirty="0"/>
          </a:p>
        </p:txBody>
      </p:sp>
    </p:spTree>
    <p:extLst>
      <p:ext uri="{BB962C8B-B14F-4D97-AF65-F5344CB8AC3E}">
        <p14:creationId xmlns:p14="http://schemas.microsoft.com/office/powerpoint/2010/main" val="21643414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b="1" dirty="0" smtClean="0"/>
              <a:t>Veranstaltungen</a:t>
            </a:r>
            <a:endParaRPr lang="de-DE" b="1" dirty="0"/>
          </a:p>
        </p:txBody>
      </p:sp>
      <p:sp>
        <p:nvSpPr>
          <p:cNvPr id="3" name="Inhaltsplatzhalter 2"/>
          <p:cNvSpPr>
            <a:spLocks noGrp="1"/>
          </p:cNvSpPr>
          <p:nvPr>
            <p:ph sz="half" idx="1"/>
          </p:nvPr>
        </p:nvSpPr>
        <p:spPr>
          <a:xfrm>
            <a:off x="646112" y="1205345"/>
            <a:ext cx="9297988" cy="5382491"/>
          </a:xfrm>
        </p:spPr>
        <p:txBody>
          <a:bodyPr>
            <a:normAutofit/>
          </a:bodyPr>
          <a:lstStyle/>
          <a:p>
            <a:r>
              <a:rPr lang="de-DE" dirty="0" smtClean="0"/>
              <a:t>Die  Kindertagesstätten veranstalten </a:t>
            </a:r>
            <a:r>
              <a:rPr lang="de-DE" dirty="0"/>
              <a:t>jedes Jahr unzählige Feste und Veranstaltungen für Kinder, für Eltern und für Interessierte aus ganz Langenhagen. Jedes Jahr finden folgende Veranstaltungen statt:</a:t>
            </a:r>
          </a:p>
          <a:p>
            <a:pPr lvl="0"/>
            <a:r>
              <a:rPr lang="de-DE" dirty="0"/>
              <a:t>Fasching/ wir verkleiden uns </a:t>
            </a:r>
            <a:r>
              <a:rPr lang="de-DE" dirty="0">
                <a:sym typeface="Wingdings" panose="05000000000000000000" pitchFamily="2" charset="2"/>
              </a:rPr>
              <a:t></a:t>
            </a:r>
            <a:endParaRPr lang="de-DE" dirty="0"/>
          </a:p>
          <a:p>
            <a:pPr lvl="0"/>
            <a:r>
              <a:rPr lang="de-DE" dirty="0"/>
              <a:t>Ostern / Ostereiersuche</a:t>
            </a:r>
          </a:p>
          <a:p>
            <a:pPr lvl="0"/>
            <a:r>
              <a:rPr lang="de-DE" dirty="0"/>
              <a:t>Jubiläum </a:t>
            </a:r>
            <a:endParaRPr lang="de-DE" dirty="0" smtClean="0"/>
          </a:p>
          <a:p>
            <a:pPr lvl="0"/>
            <a:r>
              <a:rPr lang="de-DE" dirty="0" smtClean="0"/>
              <a:t>Sommerfest </a:t>
            </a:r>
            <a:r>
              <a:rPr lang="de-DE" dirty="0"/>
              <a:t>/Abschiedsfest</a:t>
            </a:r>
          </a:p>
          <a:p>
            <a:pPr lvl="0"/>
            <a:r>
              <a:rPr lang="de-DE" dirty="0" smtClean="0"/>
              <a:t>Eltern-Kind-Treffen/ Eltern in Aktion </a:t>
            </a:r>
            <a:endParaRPr lang="de-DE" dirty="0"/>
          </a:p>
          <a:p>
            <a:pPr lvl="0"/>
            <a:r>
              <a:rPr lang="de-DE" dirty="0"/>
              <a:t>Lichterfest / wir gehen Laterne</a:t>
            </a:r>
          </a:p>
          <a:p>
            <a:pPr lvl="0"/>
            <a:r>
              <a:rPr lang="de-DE" dirty="0"/>
              <a:t>Weihnachtsfeier</a:t>
            </a:r>
          </a:p>
          <a:p>
            <a:pPr lvl="0"/>
            <a:r>
              <a:rPr lang="de-DE" dirty="0"/>
              <a:t>Wochenendaktionen </a:t>
            </a:r>
            <a:endParaRPr lang="de-DE" dirty="0" smtClean="0"/>
          </a:p>
          <a:p>
            <a:pPr lvl="0"/>
            <a:r>
              <a:rPr lang="de-DE" dirty="0" smtClean="0"/>
              <a:t>Schlaffest und vieles mehr.....</a:t>
            </a:r>
            <a:endParaRPr lang="de-DE" dirty="0"/>
          </a:p>
          <a:p>
            <a:pPr marL="0" indent="0">
              <a:buNone/>
            </a:pPr>
            <a:endParaRPr lang="de-DE" dirty="0"/>
          </a:p>
        </p:txBody>
      </p:sp>
    </p:spTree>
    <p:extLst>
      <p:ext uri="{BB962C8B-B14F-4D97-AF65-F5344CB8AC3E}">
        <p14:creationId xmlns:p14="http://schemas.microsoft.com/office/powerpoint/2010/main" val="13308700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b="1" dirty="0" smtClean="0"/>
              <a:t>Offene Pädagogik</a:t>
            </a:r>
            <a:endParaRPr lang="de-DE" b="1" dirty="0"/>
          </a:p>
        </p:txBody>
      </p:sp>
      <p:sp>
        <p:nvSpPr>
          <p:cNvPr id="5" name="Inhaltsplatzhalter 4"/>
          <p:cNvSpPr>
            <a:spLocks noGrp="1"/>
          </p:cNvSpPr>
          <p:nvPr>
            <p:ph sz="half" idx="2"/>
          </p:nvPr>
        </p:nvSpPr>
        <p:spPr>
          <a:xfrm>
            <a:off x="1103312" y="1414021"/>
            <a:ext cx="7749743" cy="4842317"/>
          </a:xfrm>
        </p:spPr>
        <p:txBody>
          <a:bodyPr>
            <a:normAutofit/>
          </a:bodyPr>
          <a:lstStyle/>
          <a:p>
            <a:pPr marL="0" indent="0">
              <a:buNone/>
            </a:pPr>
            <a:endParaRPr lang="de-DE" dirty="0"/>
          </a:p>
          <a:p>
            <a:pPr marL="0" indent="0">
              <a:buNone/>
            </a:pPr>
            <a:r>
              <a:rPr lang="de-DE" dirty="0" smtClean="0"/>
              <a:t>Neben </a:t>
            </a:r>
            <a:r>
              <a:rPr lang="de-DE" dirty="0"/>
              <a:t>dem situativen Ansatz, </a:t>
            </a:r>
            <a:r>
              <a:rPr lang="de-DE" dirty="0" smtClean="0"/>
              <a:t>bieten </a:t>
            </a:r>
            <a:r>
              <a:rPr lang="de-DE" dirty="0"/>
              <a:t>die </a:t>
            </a:r>
            <a:r>
              <a:rPr lang="de-DE" dirty="0" smtClean="0"/>
              <a:t>Einrichtungen </a:t>
            </a:r>
            <a:r>
              <a:rPr lang="de-DE" dirty="0"/>
              <a:t>die </a:t>
            </a:r>
            <a:r>
              <a:rPr lang="de-DE" b="1" i="1" dirty="0"/>
              <a:t>offene </a:t>
            </a:r>
            <a:r>
              <a:rPr lang="de-DE" dirty="0" smtClean="0"/>
              <a:t>Pädagogik an. </a:t>
            </a:r>
            <a:r>
              <a:rPr lang="de-DE" dirty="0"/>
              <a:t>Es gibt keine Gruppenräume, sondern Funktionsbereiche wie Rollenspielbereich, Kreativecke, Bau- und Konstruktionsbereich, Bewegungsraum, Ruhemöglichkeiten, verschiedene Spielbereiche und ein Kinderrestaurant, der Bereich in dem alle gemeinsam essen. </a:t>
            </a:r>
            <a:r>
              <a:rPr lang="de-DE" dirty="0" smtClean="0"/>
              <a:t>Die verschiedenen Bildungsbereiche sind: Natur- und Sachbegegnung, Kreativität, Musik, Bewegung, Sinne und Spiel.</a:t>
            </a:r>
            <a:endParaRPr lang="de-DE" dirty="0"/>
          </a:p>
        </p:txBody>
      </p:sp>
    </p:spTree>
    <p:extLst>
      <p:ext uri="{BB962C8B-B14F-4D97-AF65-F5344CB8AC3E}">
        <p14:creationId xmlns:p14="http://schemas.microsoft.com/office/powerpoint/2010/main" val="38424214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sz="2800" b="1" dirty="0" smtClean="0"/>
              <a:t>Welche </a:t>
            </a:r>
            <a:r>
              <a:rPr lang="de-DE" sz="2800" b="1" dirty="0"/>
              <a:t>Ideen/ Wünsche/ Anregungen hast du?</a:t>
            </a:r>
            <a:r>
              <a:rPr lang="de-DE" sz="3200" b="1" dirty="0"/>
              <a:t/>
            </a:r>
            <a:br>
              <a:rPr lang="de-DE" sz="3200" b="1" dirty="0"/>
            </a:br>
            <a:r>
              <a:rPr lang="de-DE" sz="3200" b="1" dirty="0" smtClean="0"/>
              <a:t/>
            </a:r>
            <a:br>
              <a:rPr lang="de-DE" sz="3200" b="1" dirty="0" smtClean="0"/>
            </a:br>
            <a:endParaRPr lang="de-DE" sz="3200" b="1" dirty="0"/>
          </a:p>
        </p:txBody>
      </p:sp>
      <p:graphicFrame>
        <p:nvGraphicFramePr>
          <p:cNvPr id="6" name="Diagramm 5"/>
          <p:cNvGraphicFramePr/>
          <p:nvPr>
            <p:extLst>
              <p:ext uri="{D42A27DB-BD31-4B8C-83A1-F6EECF244321}">
                <p14:modId xmlns:p14="http://schemas.microsoft.com/office/powerpoint/2010/main" val="756581494"/>
              </p:ext>
            </p:extLst>
          </p:nvPr>
        </p:nvGraphicFramePr>
        <p:xfrm>
          <a:off x="1692635" y="1643494"/>
          <a:ext cx="7536206" cy="47667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0997042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pPr algn="ctr"/>
            <a:r>
              <a:rPr lang="de-DE" b="1" dirty="0" smtClean="0"/>
              <a:t>Schlafbedürfnisse des Kindes</a:t>
            </a:r>
            <a:endParaRPr lang="de-DE" b="1" dirty="0"/>
          </a:p>
        </p:txBody>
      </p:sp>
      <p:sp>
        <p:nvSpPr>
          <p:cNvPr id="6" name="Inhaltsplatzhalter 5"/>
          <p:cNvSpPr>
            <a:spLocks noGrp="1"/>
          </p:cNvSpPr>
          <p:nvPr>
            <p:ph idx="1"/>
          </p:nvPr>
        </p:nvSpPr>
        <p:spPr>
          <a:xfrm>
            <a:off x="1018310" y="1330036"/>
            <a:ext cx="9031544" cy="4918363"/>
          </a:xfrm>
        </p:spPr>
        <p:txBody>
          <a:bodyPr>
            <a:normAutofit fontScale="92500" lnSpcReduction="10000"/>
          </a:bodyPr>
          <a:lstStyle/>
          <a:p>
            <a:pPr marL="0" indent="0" algn="just">
              <a:lnSpc>
                <a:spcPct val="150000"/>
              </a:lnSpc>
              <a:buNone/>
            </a:pPr>
            <a:r>
              <a:rPr lang="de-DE" dirty="0"/>
              <a:t>Die Kindertagesstätten unseres Vereins bieten eine Schlaf – und Ruhephase nach dem Mittagessen an. Kinder, die nicht einschlafen, können an einer ruhigen Spielphase teilnehmen. Alle Kinder gehen mit in den Schlafraum, dort werden in einer Ruhephase Rituale wie z.B. Geschichten erzählen, Naturklänge hören, oder Igelballmassagen durchgeführt.  Grundsätzlich sollen alle Kinder unserer Einrichtung die Möglichkeit bekommen, sich auszuruhen und auch die Ruhe und Gemütlichkeit im Schlafraum genießen, jedoch gibt es keinen „</a:t>
            </a:r>
            <a:r>
              <a:rPr lang="de-DE" dirty="0" smtClean="0"/>
              <a:t>Schlafzwang“ Brauchen </a:t>
            </a:r>
            <a:r>
              <a:rPr lang="de-DE" dirty="0"/>
              <a:t>Kinder keinen Schlaf, so müssen sie selbstverständlich nicht schlafen oder im Bett liegen </a:t>
            </a:r>
            <a:r>
              <a:rPr lang="de-DE" dirty="0" smtClean="0"/>
              <a:t>bleiben.</a:t>
            </a:r>
          </a:p>
          <a:p>
            <a:pPr marL="0" indent="0" algn="just">
              <a:lnSpc>
                <a:spcPct val="150000"/>
              </a:lnSpc>
              <a:buNone/>
            </a:pPr>
            <a:r>
              <a:rPr lang="de-DE" dirty="0"/>
              <a:t> Grundsätzlich gilt: Schläft ein Kind ein, wird es von dem pädagogischen Personal nicht geweckt!</a:t>
            </a:r>
            <a:endParaRPr lang="de-DE" dirty="0" smtClean="0"/>
          </a:p>
          <a:p>
            <a:pPr marL="0" indent="0">
              <a:buNone/>
            </a:pPr>
            <a:endParaRPr lang="de-DE" dirty="0"/>
          </a:p>
        </p:txBody>
      </p:sp>
    </p:spTree>
    <p:extLst>
      <p:ext uri="{BB962C8B-B14F-4D97-AF65-F5344CB8AC3E}">
        <p14:creationId xmlns:p14="http://schemas.microsoft.com/office/powerpoint/2010/main" val="2463050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b="1" dirty="0" smtClean="0"/>
              <a:t>Sauberkeitsentwicklung</a:t>
            </a:r>
            <a:endParaRPr lang="de-DE" b="1" dirty="0"/>
          </a:p>
        </p:txBody>
      </p:sp>
      <p:sp>
        <p:nvSpPr>
          <p:cNvPr id="5" name="Inhaltsplatzhalter 4"/>
          <p:cNvSpPr>
            <a:spLocks noGrp="1"/>
          </p:cNvSpPr>
          <p:nvPr>
            <p:ph idx="1"/>
          </p:nvPr>
        </p:nvSpPr>
        <p:spPr>
          <a:xfrm>
            <a:off x="187036" y="1381991"/>
            <a:ext cx="11523519" cy="5278581"/>
          </a:xfrm>
        </p:spPr>
        <p:txBody>
          <a:bodyPr>
            <a:normAutofit fontScale="92500"/>
          </a:bodyPr>
          <a:lstStyle/>
          <a:p>
            <a:pPr marL="0" indent="0" algn="just">
              <a:lnSpc>
                <a:spcPct val="150000"/>
              </a:lnSpc>
              <a:buNone/>
            </a:pPr>
            <a:r>
              <a:rPr lang="de-DE" dirty="0"/>
              <a:t>Die Kinder werden unter Berücksichtigung ihrer individuellen Entwicklung in Zusammenarbeit mit den Eltern behutsam angeleitet, die Toilette zu benutzen.  Wir haben keine festen Toiletten-, oder </a:t>
            </a:r>
            <a:r>
              <a:rPr lang="de-DE" dirty="0" err="1"/>
              <a:t>Töpfchenzeiten</a:t>
            </a:r>
            <a:r>
              <a:rPr lang="de-DE" dirty="0"/>
              <a:t>. Vielmehr sollen die Kinder nach ihren Bedürfnissen auf die Toilette gehen dürfen und dieses Bedürfnis auch für sich erkennen können. Die Sauberkeitsentwicklung wird in unseren Kindertagesstätten berücksichtigt und jedes Kind darf selbst entscheiden, ob und wann es auf die Toilette bzw. auf das Töpfchen gehen möchte</a:t>
            </a:r>
            <a:r>
              <a:rPr lang="de-DE" dirty="0" smtClean="0"/>
              <a:t>.</a:t>
            </a:r>
          </a:p>
          <a:p>
            <a:pPr marL="0" indent="0" algn="just">
              <a:lnSpc>
                <a:spcPct val="150000"/>
              </a:lnSpc>
              <a:buNone/>
            </a:pPr>
            <a:r>
              <a:rPr lang="de-DE" dirty="0"/>
              <a:t>Das Wickelritual soll spielerisch gestaltet werden, eine Spielkiste am Wickelbereich mit Massagebällen und Spielgegenständen sollen die Wickelsituation zu einem positiven Erlebnis machen. Fingerspiele, Lieder, Gespräche, Massagen und </a:t>
            </a:r>
            <a:r>
              <a:rPr lang="de-DE" dirty="0" err="1"/>
              <a:t>Kitzelspiele</a:t>
            </a:r>
            <a:r>
              <a:rPr lang="de-DE" dirty="0"/>
              <a:t> wie z.B. „Kleine Schnecke“ können von den Mitarbeiter/innen durchgeführt werden. Die Kinder sollen gewickelt in die Einrichtung gebracht werden. </a:t>
            </a:r>
          </a:p>
          <a:p>
            <a:endParaRPr lang="de-DE" dirty="0"/>
          </a:p>
        </p:txBody>
      </p:sp>
    </p:spTree>
    <p:extLst>
      <p:ext uri="{BB962C8B-B14F-4D97-AF65-F5344CB8AC3E}">
        <p14:creationId xmlns:p14="http://schemas.microsoft.com/office/powerpoint/2010/main" val="13516649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b="1" dirty="0" smtClean="0"/>
              <a:t>Eingewöhnung im </a:t>
            </a:r>
            <a:r>
              <a:rPr lang="de-DE" b="1" dirty="0" err="1" smtClean="0"/>
              <a:t>KITaZirkel</a:t>
            </a:r>
            <a:r>
              <a:rPr lang="de-DE" b="1" dirty="0" smtClean="0"/>
              <a:t> e.V.</a:t>
            </a:r>
            <a:endParaRPr lang="de-DE" b="1" dirty="0"/>
          </a:p>
        </p:txBody>
      </p:sp>
      <p:sp>
        <p:nvSpPr>
          <p:cNvPr id="5" name="Inhaltsplatzhalter 4"/>
          <p:cNvSpPr>
            <a:spLocks noGrp="1"/>
          </p:cNvSpPr>
          <p:nvPr>
            <p:ph idx="1"/>
          </p:nvPr>
        </p:nvSpPr>
        <p:spPr>
          <a:xfrm>
            <a:off x="923828" y="1310326"/>
            <a:ext cx="9126026" cy="4938073"/>
          </a:xfrm>
        </p:spPr>
        <p:txBody>
          <a:bodyPr>
            <a:normAutofit fontScale="85000" lnSpcReduction="10000"/>
          </a:bodyPr>
          <a:lstStyle/>
          <a:p>
            <a:pPr marL="0" indent="0" algn="just">
              <a:lnSpc>
                <a:spcPct val="150000"/>
              </a:lnSpc>
              <a:buNone/>
            </a:pPr>
            <a:r>
              <a:rPr lang="de-DE" dirty="0" smtClean="0"/>
              <a:t>In </a:t>
            </a:r>
            <a:r>
              <a:rPr lang="de-DE" dirty="0"/>
              <a:t>der Eingewöhnungsphase soll allen Beteiligten, vor allem den Kindern, die Möglichkeit gegeben werden, behutsam und allmählich in die neue Situation hineinzuwachsen. Dazu gehört das Loslassen vertrauter Personen, das Kennen lernen der neuen Bezugspersonen, der Räume und der anderen Kinder sowie das Abschied nehmen. In Absprache mit den Eltern, wird die Eingewöhnungsphase für jedes Kind individuell gestaltet. Die Eltern bleiben zu Beginn der Eingewöhnungszeit in der Gruppe und nehmen sich nach und nach weiter zurück, sobald die Kinder der neuen Situation gewachsen zu sein scheinen.</a:t>
            </a:r>
          </a:p>
          <a:p>
            <a:pPr marL="0" indent="0" algn="just">
              <a:lnSpc>
                <a:spcPct val="150000"/>
              </a:lnSpc>
              <a:buNone/>
            </a:pPr>
            <a:r>
              <a:rPr lang="de-DE" dirty="0"/>
              <a:t>Die Eingewöhnung geschieht in Anlehnung an das „Berliner Eingewöhnungsmodell“. Dieses pädagogische Konzept der Eingewöhnung ist bindend für alle. Sollte ein Kind für die Betreuung nicht bereit sein und folglich „noch“ nicht eingewöhnt werden können, so kann  der Betreuungsvertrag vom Träger  aufgelöst werden. Es wird kein Kind „zwanghaft“ und unter Druck eingewöhnt! </a:t>
            </a:r>
          </a:p>
          <a:p>
            <a:pPr marL="0" indent="0">
              <a:buNone/>
            </a:pPr>
            <a:endParaRPr lang="de-DE" dirty="0"/>
          </a:p>
        </p:txBody>
      </p:sp>
    </p:spTree>
    <p:extLst>
      <p:ext uri="{BB962C8B-B14F-4D97-AF65-F5344CB8AC3E}">
        <p14:creationId xmlns:p14="http://schemas.microsoft.com/office/powerpoint/2010/main" val="19503951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pPr algn="ctr"/>
            <a:r>
              <a:rPr lang="de-DE" b="1" dirty="0" smtClean="0"/>
              <a:t>Fragenbogen zur Umsetzung </a:t>
            </a:r>
            <a:endParaRPr lang="de-DE" b="1" dirty="0"/>
          </a:p>
        </p:txBody>
      </p:sp>
      <p:sp>
        <p:nvSpPr>
          <p:cNvPr id="6" name="Inhaltsplatzhalter 5"/>
          <p:cNvSpPr>
            <a:spLocks noGrp="1"/>
          </p:cNvSpPr>
          <p:nvPr>
            <p:ph sz="half" idx="2"/>
          </p:nvPr>
        </p:nvSpPr>
        <p:spPr>
          <a:xfrm>
            <a:off x="477983" y="2400300"/>
            <a:ext cx="5032060" cy="3522518"/>
          </a:xfrm>
        </p:spPr>
        <p:txBody>
          <a:bodyPr>
            <a:normAutofit/>
          </a:bodyPr>
          <a:lstStyle/>
          <a:p>
            <a:r>
              <a:rPr lang="de-DE" dirty="0" smtClean="0"/>
              <a:t>Wie geht es dir im Verein </a:t>
            </a:r>
            <a:r>
              <a:rPr lang="de-DE" dirty="0" err="1" smtClean="0"/>
              <a:t>KITaZirkel</a:t>
            </a:r>
            <a:endParaRPr lang="de-DE" dirty="0" smtClean="0"/>
          </a:p>
          <a:p>
            <a:r>
              <a:rPr lang="de-DE" dirty="0" smtClean="0"/>
              <a:t>Wie in deiner Kita?</a:t>
            </a:r>
          </a:p>
          <a:p>
            <a:r>
              <a:rPr lang="de-DE" dirty="0" smtClean="0"/>
              <a:t>Wie erlebst du die Atmosphäre?</a:t>
            </a:r>
          </a:p>
          <a:p>
            <a:r>
              <a:rPr lang="de-DE" dirty="0" smtClean="0"/>
              <a:t>Wie die pädagogische Arbeit?</a:t>
            </a:r>
          </a:p>
          <a:p>
            <a:endParaRPr lang="de-DE" dirty="0"/>
          </a:p>
          <a:p>
            <a:pPr marL="0" indent="0">
              <a:buNone/>
            </a:pPr>
            <a:endParaRPr lang="de-DE" dirty="0" smtClean="0"/>
          </a:p>
          <a:p>
            <a:pPr marL="0" indent="0">
              <a:buNone/>
            </a:pPr>
            <a:endParaRPr lang="de-DE" dirty="0"/>
          </a:p>
        </p:txBody>
      </p:sp>
      <p:sp>
        <p:nvSpPr>
          <p:cNvPr id="4" name="Inhaltsplatzhalter 3"/>
          <p:cNvSpPr>
            <a:spLocks noGrp="1"/>
          </p:cNvSpPr>
          <p:nvPr>
            <p:ph sz="quarter" idx="4"/>
          </p:nvPr>
        </p:nvSpPr>
        <p:spPr>
          <a:xfrm>
            <a:off x="5510043" y="1828800"/>
            <a:ext cx="5006578" cy="4665518"/>
          </a:xfrm>
        </p:spPr>
        <p:txBody>
          <a:bodyPr>
            <a:normAutofit/>
          </a:bodyPr>
          <a:lstStyle/>
          <a:p>
            <a:r>
              <a:rPr lang="de-DE" dirty="0" smtClean="0"/>
              <a:t>Wir freuen uns über jeden ausgefüllten Fragebogen, </a:t>
            </a:r>
            <a:r>
              <a:rPr lang="de-DE" dirty="0" err="1" smtClean="0"/>
              <a:t>dieen</a:t>
            </a:r>
            <a:r>
              <a:rPr lang="de-DE" dirty="0" smtClean="0"/>
              <a:t> kannst du auf unserer Homepage downloade unter: </a:t>
            </a:r>
            <a:r>
              <a:rPr lang="de-DE" dirty="0" smtClean="0">
                <a:hlinkClick r:id="rId2"/>
              </a:rPr>
              <a:t>www.kitazirkel.de</a:t>
            </a:r>
            <a:r>
              <a:rPr lang="de-DE" dirty="0" smtClean="0"/>
              <a:t> </a:t>
            </a:r>
          </a:p>
          <a:p>
            <a:r>
              <a:rPr lang="de-DE" dirty="0" smtClean="0"/>
              <a:t>Wir möchten unsere Qualität weiterentwickeln und sind auf eure Hilfe angewiesen! </a:t>
            </a:r>
          </a:p>
          <a:p>
            <a:r>
              <a:rPr lang="de-DE" dirty="0" smtClean="0"/>
              <a:t>Für persönliche Gespräche und Anliegen bieten wir regelmäßige offene Bürozeiten und nach </a:t>
            </a:r>
            <a:r>
              <a:rPr lang="de-DE" dirty="0" err="1" smtClean="0"/>
              <a:t>vereinbarung</a:t>
            </a:r>
            <a:r>
              <a:rPr lang="de-DE" dirty="0" smtClean="0"/>
              <a:t> individuelle </a:t>
            </a:r>
            <a:r>
              <a:rPr lang="de-DE" dirty="0" err="1" smtClean="0"/>
              <a:t>Gesprächestermine</a:t>
            </a:r>
            <a:r>
              <a:rPr lang="de-DE" dirty="0" smtClean="0"/>
              <a:t> an</a:t>
            </a:r>
          </a:p>
        </p:txBody>
      </p:sp>
    </p:spTree>
    <p:extLst>
      <p:ext uri="{BB962C8B-B14F-4D97-AF65-F5344CB8AC3E}">
        <p14:creationId xmlns:p14="http://schemas.microsoft.com/office/powerpoint/2010/main" val="22642628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lstStyle/>
          <a:p>
            <a:pPr algn="ctr"/>
            <a:r>
              <a:rPr lang="de-DE" b="1" dirty="0" smtClean="0"/>
              <a:t>Transparenz unsere päd. Arbeit</a:t>
            </a:r>
            <a:endParaRPr lang="de-DE" b="1" dirty="0"/>
          </a:p>
        </p:txBody>
      </p:sp>
      <p:sp>
        <p:nvSpPr>
          <p:cNvPr id="8" name="Inhaltsplatzhalter 7"/>
          <p:cNvSpPr>
            <a:spLocks noGrp="1"/>
          </p:cNvSpPr>
          <p:nvPr>
            <p:ph idx="1"/>
          </p:nvPr>
        </p:nvSpPr>
        <p:spPr/>
        <p:txBody>
          <a:bodyPr>
            <a:normAutofit/>
          </a:bodyPr>
          <a:lstStyle/>
          <a:p>
            <a:r>
              <a:rPr lang="de-DE" sz="2400" b="1" dirty="0" smtClean="0"/>
              <a:t>Nächsten Mittwoch den 15.6.2016 auf dem Klausurtag </a:t>
            </a:r>
            <a:r>
              <a:rPr lang="de-DE" sz="2400" dirty="0" smtClean="0"/>
              <a:t>ab 11:00 Uhr Präsentationen der gelaufenen Projekte, Angebote, Exkursionen aller Kitas in Krümelhausen </a:t>
            </a:r>
          </a:p>
          <a:p>
            <a:r>
              <a:rPr lang="de-DE" sz="2400" dirty="0" err="1" smtClean="0"/>
              <a:t>KITaZirkel</a:t>
            </a:r>
            <a:r>
              <a:rPr lang="de-DE" sz="2400" dirty="0" smtClean="0"/>
              <a:t>- Seite bei Facebook „komm dazu“</a:t>
            </a:r>
          </a:p>
          <a:p>
            <a:r>
              <a:rPr lang="de-DE" sz="2400" dirty="0" smtClean="0"/>
              <a:t>Homepage </a:t>
            </a:r>
            <a:r>
              <a:rPr lang="de-DE" sz="2400" dirty="0" smtClean="0">
                <a:hlinkClick r:id="rId2"/>
              </a:rPr>
              <a:t>www.kitazirkel.de</a:t>
            </a:r>
            <a:r>
              <a:rPr lang="de-DE" sz="2400" dirty="0" smtClean="0"/>
              <a:t> </a:t>
            </a:r>
          </a:p>
          <a:p>
            <a:r>
              <a:rPr lang="de-DE" sz="2400" dirty="0" smtClean="0"/>
              <a:t>Monatspläne und Wochenpläne</a:t>
            </a:r>
          </a:p>
          <a:p>
            <a:r>
              <a:rPr lang="de-DE" sz="2400" dirty="0" smtClean="0"/>
              <a:t>Infoabende, Gespräche und vieles mehr</a:t>
            </a:r>
          </a:p>
        </p:txBody>
      </p:sp>
    </p:spTree>
    <p:extLst>
      <p:ext uri="{BB962C8B-B14F-4D97-AF65-F5344CB8AC3E}">
        <p14:creationId xmlns:p14="http://schemas.microsoft.com/office/powerpoint/2010/main" val="38048085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a:xfrm>
            <a:off x="1230086" y="452718"/>
            <a:ext cx="8820748" cy="1400530"/>
          </a:xfrm>
        </p:spPr>
        <p:txBody>
          <a:bodyPr/>
          <a:lstStyle/>
          <a:p>
            <a:pPr algn="ctr"/>
            <a:r>
              <a:rPr lang="de-DE" b="1" dirty="0" smtClean="0"/>
              <a:t>Vielen Dank für eure Aufmerksamkeit</a:t>
            </a:r>
            <a:endParaRPr lang="de-DE" b="1" dirty="0"/>
          </a:p>
        </p:txBody>
      </p:sp>
      <p:pic>
        <p:nvPicPr>
          <p:cNvPr id="5" name="Bild 6" descr="http://www.kruemelkiste-langenhagen.net/fileadmin/templates/images/logo_kruemelkiste.png"/>
          <p:cNvPicPr/>
          <p:nvPr/>
        </p:nvPicPr>
        <p:blipFill>
          <a:blip r:embed="rId3">
            <a:extLst>
              <a:ext uri="{28A0092B-C50C-407E-A947-70E740481C1C}">
                <a14:useLocalDpi xmlns:a14="http://schemas.microsoft.com/office/drawing/2010/main" val="0"/>
              </a:ext>
            </a:extLst>
          </a:blip>
          <a:srcRect/>
          <a:stretch>
            <a:fillRect/>
          </a:stretch>
        </p:blipFill>
        <p:spPr bwMode="auto">
          <a:xfrm>
            <a:off x="6171853" y="1984129"/>
            <a:ext cx="3589020" cy="1224915"/>
          </a:xfrm>
          <a:prstGeom prst="rect">
            <a:avLst/>
          </a:prstGeom>
          <a:noFill/>
          <a:ln>
            <a:noFill/>
          </a:ln>
        </p:spPr>
      </p:pic>
      <p:pic>
        <p:nvPicPr>
          <p:cNvPr id="8" name="Bild 3" descr="http://www.wimmelburg.net/fileadmin/templates/images/logo_wimmelb.png"/>
          <p:cNvPicPr/>
          <p:nvPr/>
        </p:nvPicPr>
        <p:blipFill>
          <a:blip r:embed="rId4">
            <a:extLst>
              <a:ext uri="{28A0092B-C50C-407E-A947-70E740481C1C}">
                <a14:useLocalDpi xmlns:a14="http://schemas.microsoft.com/office/drawing/2010/main" val="0"/>
              </a:ext>
            </a:extLst>
          </a:blip>
          <a:srcRect/>
          <a:stretch>
            <a:fillRect/>
          </a:stretch>
        </p:blipFill>
        <p:spPr bwMode="auto">
          <a:xfrm>
            <a:off x="5034308" y="3719617"/>
            <a:ext cx="3316605" cy="2023110"/>
          </a:xfrm>
          <a:prstGeom prst="rect">
            <a:avLst/>
          </a:prstGeom>
          <a:noFill/>
          <a:ln>
            <a:noFill/>
          </a:ln>
        </p:spPr>
      </p:pic>
      <p:pic>
        <p:nvPicPr>
          <p:cNvPr id="9" name="Bild 4" descr="http://www.wichtelhagen.net/fileadmin/templates/images/logo_wichtelhagen.png"/>
          <p:cNvPicPr/>
          <p:nvPr/>
        </p:nvPicPr>
        <p:blipFill>
          <a:blip r:embed="rId5">
            <a:extLst>
              <a:ext uri="{28A0092B-C50C-407E-A947-70E740481C1C}">
                <a14:useLocalDpi xmlns:a14="http://schemas.microsoft.com/office/drawing/2010/main" val="0"/>
              </a:ext>
            </a:extLst>
          </a:blip>
          <a:srcRect/>
          <a:stretch>
            <a:fillRect/>
          </a:stretch>
        </p:blipFill>
        <p:spPr bwMode="auto">
          <a:xfrm>
            <a:off x="668567" y="3743995"/>
            <a:ext cx="3773805" cy="1449070"/>
          </a:xfrm>
          <a:prstGeom prst="rect">
            <a:avLst/>
          </a:prstGeom>
          <a:noFill/>
          <a:ln>
            <a:noFill/>
          </a:ln>
        </p:spPr>
      </p:pic>
      <p:pic>
        <p:nvPicPr>
          <p:cNvPr id="10" name="Bild 8" descr="http://www.kleinefuesse.net/fileadmin/templates/images/logo_kf.png"/>
          <p:cNvPicPr/>
          <p:nvPr/>
        </p:nvPicPr>
        <p:blipFill>
          <a:blip r:embed="rId6">
            <a:extLst>
              <a:ext uri="{28A0092B-C50C-407E-A947-70E740481C1C}">
                <a14:useLocalDpi xmlns:a14="http://schemas.microsoft.com/office/drawing/2010/main" val="0"/>
              </a:ext>
            </a:extLst>
          </a:blip>
          <a:srcRect/>
          <a:stretch>
            <a:fillRect/>
          </a:stretch>
        </p:blipFill>
        <p:spPr bwMode="auto">
          <a:xfrm>
            <a:off x="881235" y="1599600"/>
            <a:ext cx="4215765" cy="1857375"/>
          </a:xfrm>
          <a:prstGeom prst="rect">
            <a:avLst/>
          </a:prstGeom>
          <a:noFill/>
          <a:ln>
            <a:noFill/>
          </a:ln>
        </p:spPr>
      </p:pic>
      <p:pic>
        <p:nvPicPr>
          <p:cNvPr id="3" name="Grafik 2"/>
          <p:cNvPicPr>
            <a:picLocks noChangeAspect="1"/>
          </p:cNvPicPr>
          <p:nvPr/>
        </p:nvPicPr>
        <p:blipFill>
          <a:blip r:embed="rId7"/>
          <a:stretch>
            <a:fillRect/>
          </a:stretch>
        </p:blipFill>
        <p:spPr>
          <a:xfrm>
            <a:off x="8878298" y="3899103"/>
            <a:ext cx="2345071" cy="943749"/>
          </a:xfrm>
          <a:prstGeom prst="rect">
            <a:avLst/>
          </a:prstGeom>
        </p:spPr>
      </p:pic>
    </p:spTree>
    <p:extLst>
      <p:ext uri="{BB962C8B-B14F-4D97-AF65-F5344CB8AC3E}">
        <p14:creationId xmlns:p14="http://schemas.microsoft.com/office/powerpoint/2010/main" val="27004195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0</TotalTime>
  <Words>1624</Words>
  <Application>Microsoft Office PowerPoint</Application>
  <PresentationFormat>Breitbild</PresentationFormat>
  <Paragraphs>175</Paragraphs>
  <Slides>23</Slides>
  <Notes>10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23</vt:i4>
      </vt:variant>
    </vt:vector>
  </HeadingPairs>
  <TitlesOfParts>
    <vt:vector size="30" baseType="lpstr">
      <vt:lpstr>Arial</vt:lpstr>
      <vt:lpstr>Calibri</vt:lpstr>
      <vt:lpstr>Century Gothic</vt:lpstr>
      <vt:lpstr>Times New Roman</vt:lpstr>
      <vt:lpstr>Wingdings</vt:lpstr>
      <vt:lpstr>Wingdings 3</vt:lpstr>
      <vt:lpstr>Ion</vt:lpstr>
      <vt:lpstr>Willkommen zum Infoabend  „Unsere Pädagogik im KITaZirkel e.V.“</vt:lpstr>
      <vt:lpstr>Ablauf</vt:lpstr>
      <vt:lpstr>Geschichte </vt:lpstr>
      <vt:lpstr>Weiterentwicklung</vt:lpstr>
      <vt:lpstr>Personal KITaZirkel</vt:lpstr>
      <vt:lpstr>Unsere Sicht von Elternarbeit</vt:lpstr>
      <vt:lpstr>Elternarbeit</vt:lpstr>
      <vt:lpstr>Gruppenarbeit zum Thema „Kennenlernen &amp;Vorstellung meiner Kita “</vt:lpstr>
      <vt:lpstr>Die Mahlzeiten</vt:lpstr>
      <vt:lpstr>Was fällt dir spontan zu den Begriffen  im Bezug auf „Mahlzeiten“ ein?</vt:lpstr>
      <vt:lpstr>Der pädagogische Alltag</vt:lpstr>
      <vt:lpstr>Der situationsorientierte Ansatz</vt:lpstr>
      <vt:lpstr>Der situationsorientierte Ansatz</vt:lpstr>
      <vt:lpstr>Projektarbeit</vt:lpstr>
      <vt:lpstr>Veranstaltungen</vt:lpstr>
      <vt:lpstr>Offene Pädagogik</vt:lpstr>
      <vt:lpstr>Welche Ideen/ Wünsche/ Anregungen hast du?  </vt:lpstr>
      <vt:lpstr>Schlafbedürfnisse des Kindes</vt:lpstr>
      <vt:lpstr>Sauberkeitsentwicklung</vt:lpstr>
      <vt:lpstr>Eingewöhnung im KITaZirkel e.V.</vt:lpstr>
      <vt:lpstr>Fragenbogen zur Umsetzung </vt:lpstr>
      <vt:lpstr>Transparenz unsere päd. Arbeit</vt:lpstr>
      <vt:lpstr>Vielen Dank für eure Aufmerksamkeit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Pädagogische Grundsätze des KITaZirkels e.V.</dc:title>
  <dc:creator>Irina</dc:creator>
  <cp:lastModifiedBy>Irina</cp:lastModifiedBy>
  <cp:revision>131</cp:revision>
  <cp:lastPrinted>2016-06-23T12:41:31Z</cp:lastPrinted>
  <dcterms:created xsi:type="dcterms:W3CDTF">2014-09-11T07:30:41Z</dcterms:created>
  <dcterms:modified xsi:type="dcterms:W3CDTF">2016-06-23T12:43:30Z</dcterms:modified>
</cp:coreProperties>
</file>